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56" r:id="rId3"/>
    <p:sldId id="262" r:id="rId4"/>
    <p:sldId id="261" r:id="rId5"/>
    <p:sldId id="260" r:id="rId6"/>
    <p:sldId id="259" r:id="rId7"/>
    <p:sldId id="258" r:id="rId8"/>
    <p:sldId id="257"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F6308D7-5F10-48DA-829A-C554E28C786D}"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475168-4C26-46D5-A430-561D24FAC8A8}" type="slidenum">
              <a:rPr lang="en-GB" smtClean="0"/>
              <a:t>‹#›</a:t>
            </a:fld>
            <a:endParaRPr lang="en-GB"/>
          </a:p>
        </p:txBody>
      </p:sp>
    </p:spTree>
    <p:extLst>
      <p:ext uri="{BB962C8B-B14F-4D97-AF65-F5344CB8AC3E}">
        <p14:creationId xmlns:p14="http://schemas.microsoft.com/office/powerpoint/2010/main" val="3876466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F6308D7-5F10-48DA-829A-C554E28C786D}"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475168-4C26-46D5-A430-561D24FAC8A8}" type="slidenum">
              <a:rPr lang="en-GB" smtClean="0"/>
              <a:t>‹#›</a:t>
            </a:fld>
            <a:endParaRPr lang="en-GB"/>
          </a:p>
        </p:txBody>
      </p:sp>
    </p:spTree>
    <p:extLst>
      <p:ext uri="{BB962C8B-B14F-4D97-AF65-F5344CB8AC3E}">
        <p14:creationId xmlns:p14="http://schemas.microsoft.com/office/powerpoint/2010/main" val="17324938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F6308D7-5F10-48DA-829A-C554E28C786D}"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475168-4C26-46D5-A430-561D24FAC8A8}" type="slidenum">
              <a:rPr lang="en-GB" smtClean="0"/>
              <a:t>‹#›</a:t>
            </a:fld>
            <a:endParaRPr lang="en-GB"/>
          </a:p>
        </p:txBody>
      </p:sp>
    </p:spTree>
    <p:extLst>
      <p:ext uri="{BB962C8B-B14F-4D97-AF65-F5344CB8AC3E}">
        <p14:creationId xmlns:p14="http://schemas.microsoft.com/office/powerpoint/2010/main" val="4248130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F6308D7-5F10-48DA-829A-C554E28C786D}"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475168-4C26-46D5-A430-561D24FAC8A8}" type="slidenum">
              <a:rPr lang="en-GB" smtClean="0"/>
              <a:t>‹#›</a:t>
            </a:fld>
            <a:endParaRPr lang="en-GB"/>
          </a:p>
        </p:txBody>
      </p:sp>
    </p:spTree>
    <p:extLst>
      <p:ext uri="{BB962C8B-B14F-4D97-AF65-F5344CB8AC3E}">
        <p14:creationId xmlns:p14="http://schemas.microsoft.com/office/powerpoint/2010/main" val="9734477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F6308D7-5F10-48DA-829A-C554E28C786D}" type="datetimeFigureOut">
              <a:rPr lang="en-GB" smtClean="0"/>
              <a:t>31/12/2022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B475168-4C26-46D5-A430-561D24FAC8A8}" type="slidenum">
              <a:rPr lang="en-GB" smtClean="0"/>
              <a:t>‹#›</a:t>
            </a:fld>
            <a:endParaRPr lang="en-GB"/>
          </a:p>
        </p:txBody>
      </p:sp>
    </p:spTree>
    <p:extLst>
      <p:ext uri="{BB962C8B-B14F-4D97-AF65-F5344CB8AC3E}">
        <p14:creationId xmlns:p14="http://schemas.microsoft.com/office/powerpoint/2010/main" val="23434028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F6308D7-5F10-48DA-829A-C554E28C786D}" type="datetimeFigureOut">
              <a:rPr lang="en-GB" smtClean="0"/>
              <a:t>31/12/2022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B475168-4C26-46D5-A430-561D24FAC8A8}" type="slidenum">
              <a:rPr lang="en-GB" smtClean="0"/>
              <a:t>‹#›</a:t>
            </a:fld>
            <a:endParaRPr lang="en-GB"/>
          </a:p>
        </p:txBody>
      </p:sp>
    </p:spTree>
    <p:extLst>
      <p:ext uri="{BB962C8B-B14F-4D97-AF65-F5344CB8AC3E}">
        <p14:creationId xmlns:p14="http://schemas.microsoft.com/office/powerpoint/2010/main" val="31967157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6308D7-5F10-48DA-829A-C554E28C786D}" type="datetimeFigureOut">
              <a:rPr lang="en-GB" smtClean="0"/>
              <a:t>31/12/2022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B475168-4C26-46D5-A430-561D24FAC8A8}" type="slidenum">
              <a:rPr lang="en-GB" smtClean="0"/>
              <a:t>‹#›</a:t>
            </a:fld>
            <a:endParaRPr lang="en-GB"/>
          </a:p>
        </p:txBody>
      </p:sp>
    </p:spTree>
    <p:extLst>
      <p:ext uri="{BB962C8B-B14F-4D97-AF65-F5344CB8AC3E}">
        <p14:creationId xmlns:p14="http://schemas.microsoft.com/office/powerpoint/2010/main" val="4260924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F6308D7-5F10-48DA-829A-C554E28C786D}"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475168-4C26-46D5-A430-561D24FAC8A8}" type="slidenum">
              <a:rPr lang="en-GB" smtClean="0"/>
              <a:t>‹#›</a:t>
            </a:fld>
            <a:endParaRPr lang="en-GB"/>
          </a:p>
        </p:txBody>
      </p:sp>
    </p:spTree>
    <p:extLst>
      <p:ext uri="{BB962C8B-B14F-4D97-AF65-F5344CB8AC3E}">
        <p14:creationId xmlns:p14="http://schemas.microsoft.com/office/powerpoint/2010/main" val="2410062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F6308D7-5F10-48DA-829A-C554E28C786D}"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475168-4C26-46D5-A430-561D24FAC8A8}" type="slidenum">
              <a:rPr lang="en-GB" smtClean="0"/>
              <a:t>‹#›</a:t>
            </a:fld>
            <a:endParaRPr lang="en-GB"/>
          </a:p>
        </p:txBody>
      </p:sp>
    </p:spTree>
    <p:extLst>
      <p:ext uri="{BB962C8B-B14F-4D97-AF65-F5344CB8AC3E}">
        <p14:creationId xmlns:p14="http://schemas.microsoft.com/office/powerpoint/2010/main" val="63106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F6308D7-5F10-48DA-829A-C554E28C786D}"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475168-4C26-46D5-A430-561D24FAC8A8}" type="slidenum">
              <a:rPr lang="en-GB" smtClean="0"/>
              <a:t>‹#›</a:t>
            </a:fld>
            <a:endParaRPr lang="en-GB"/>
          </a:p>
        </p:txBody>
      </p:sp>
    </p:spTree>
    <p:extLst>
      <p:ext uri="{BB962C8B-B14F-4D97-AF65-F5344CB8AC3E}">
        <p14:creationId xmlns:p14="http://schemas.microsoft.com/office/powerpoint/2010/main" val="5832275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F6308D7-5F10-48DA-829A-C554E28C786D}"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475168-4C26-46D5-A430-561D24FAC8A8}" type="slidenum">
              <a:rPr lang="en-GB" smtClean="0"/>
              <a:t>‹#›</a:t>
            </a:fld>
            <a:endParaRPr lang="en-GB"/>
          </a:p>
        </p:txBody>
      </p:sp>
    </p:spTree>
    <p:extLst>
      <p:ext uri="{BB962C8B-B14F-4D97-AF65-F5344CB8AC3E}">
        <p14:creationId xmlns:p14="http://schemas.microsoft.com/office/powerpoint/2010/main" val="1254379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6308D7-5F10-48DA-829A-C554E28C786D}" type="datetimeFigureOut">
              <a:rPr lang="en-GB" smtClean="0"/>
              <a:t>31/12/2022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475168-4C26-46D5-A430-561D24FAC8A8}" type="slidenum">
              <a:rPr lang="en-GB" smtClean="0"/>
              <a:t>‹#›</a:t>
            </a:fld>
            <a:endParaRPr lang="en-GB"/>
          </a:p>
        </p:txBody>
      </p:sp>
    </p:spTree>
    <p:extLst>
      <p:ext uri="{BB962C8B-B14F-4D97-AF65-F5344CB8AC3E}">
        <p14:creationId xmlns:p14="http://schemas.microsoft.com/office/powerpoint/2010/main" val="60925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548680"/>
            <a:ext cx="8496944" cy="1470025"/>
          </a:xfrm>
        </p:spPr>
        <p:txBody>
          <a:bodyPr>
            <a:normAutofit/>
          </a:bodyPr>
          <a:lstStyle/>
          <a:p>
            <a:r>
              <a:rPr lang="en-GB" sz="2700" b="1" u="sng" dirty="0" smtClean="0">
                <a:solidFill>
                  <a:srgbClr val="0070C0"/>
                </a:solidFill>
              </a:rPr>
              <a:t>Key Stage Two Collective Worship 2023</a:t>
            </a:r>
            <a:r>
              <a:rPr lang="en-GB" dirty="0" smtClean="0"/>
              <a:t/>
            </a:r>
            <a:br>
              <a:rPr lang="en-GB" dirty="0" smtClean="0"/>
            </a:br>
            <a:r>
              <a:rPr lang="en-GB" sz="4000" b="1" u="sng" dirty="0" smtClean="0">
                <a:solidFill>
                  <a:srgbClr val="FF0000"/>
                </a:solidFill>
                <a:effectLst/>
                <a:latin typeface="Comic Sans MS"/>
                <a:ea typeface="Calibri"/>
                <a:cs typeface="Arial"/>
              </a:rPr>
              <a:t>Theme: Always have faith in God</a:t>
            </a:r>
            <a:endParaRPr lang="en-GB" sz="4000" dirty="0">
              <a:solidFill>
                <a:srgbClr val="FF0000"/>
              </a:solidFill>
            </a:endParaRPr>
          </a:p>
        </p:txBody>
      </p:sp>
      <p:sp>
        <p:nvSpPr>
          <p:cNvPr id="3" name="Subtitle 2"/>
          <p:cNvSpPr>
            <a:spLocks noGrp="1"/>
          </p:cNvSpPr>
          <p:nvPr>
            <p:ph type="subTitle" idx="1"/>
          </p:nvPr>
        </p:nvSpPr>
        <p:spPr>
          <a:xfrm>
            <a:off x="251520" y="2060848"/>
            <a:ext cx="8568952" cy="4248472"/>
          </a:xfrm>
        </p:spPr>
        <p:txBody>
          <a:bodyPr/>
          <a:lstStyle/>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916832"/>
            <a:ext cx="7128792"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43416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548680"/>
            <a:ext cx="8496944" cy="1470025"/>
          </a:xfrm>
        </p:spPr>
        <p:txBody>
          <a:bodyPr>
            <a:normAutofit/>
          </a:bodyPr>
          <a:lstStyle/>
          <a:p>
            <a:r>
              <a:rPr lang="en-GB" sz="2700" b="1" u="sng" dirty="0" smtClean="0">
                <a:solidFill>
                  <a:srgbClr val="0070C0"/>
                </a:solidFill>
              </a:rPr>
              <a:t>Key Stage Two Collective Worship 2023</a:t>
            </a:r>
            <a:r>
              <a:rPr lang="en-GB" dirty="0" smtClean="0"/>
              <a:t/>
            </a:r>
            <a:br>
              <a:rPr lang="en-GB" dirty="0" smtClean="0"/>
            </a:br>
            <a:r>
              <a:rPr lang="en-GB" sz="4000" b="1" u="sng" dirty="0" smtClean="0">
                <a:solidFill>
                  <a:srgbClr val="FF0000"/>
                </a:solidFill>
                <a:effectLst/>
                <a:latin typeface="Comic Sans MS"/>
                <a:ea typeface="Calibri"/>
                <a:cs typeface="Arial"/>
              </a:rPr>
              <a:t>Theme: Always have faith in God</a:t>
            </a:r>
            <a:endParaRPr lang="en-GB" sz="4000" dirty="0">
              <a:solidFill>
                <a:srgbClr val="FF0000"/>
              </a:solidFill>
            </a:endParaRPr>
          </a:p>
        </p:txBody>
      </p:sp>
      <p:sp>
        <p:nvSpPr>
          <p:cNvPr id="3" name="Subtitle 2"/>
          <p:cNvSpPr>
            <a:spLocks noGrp="1"/>
          </p:cNvSpPr>
          <p:nvPr>
            <p:ph type="subTitle" idx="1"/>
          </p:nvPr>
        </p:nvSpPr>
        <p:spPr>
          <a:xfrm>
            <a:off x="251520" y="2060848"/>
            <a:ext cx="5688632" cy="4248472"/>
          </a:xfrm>
        </p:spPr>
        <p:txBody>
          <a:bodyPr>
            <a:normAutofit fontScale="85000" lnSpcReduction="20000"/>
          </a:bodyPr>
          <a:lstStyle/>
          <a:p>
            <a:r>
              <a:rPr lang="en-GB" sz="4400" b="1" u="sng" dirty="0" smtClean="0">
                <a:solidFill>
                  <a:srgbClr val="0070C0"/>
                </a:solidFill>
                <a:effectLst/>
                <a:latin typeface="Comic Sans MS"/>
                <a:ea typeface="Calibri"/>
                <a:cs typeface="Arial"/>
              </a:rPr>
              <a:t>Gather</a:t>
            </a:r>
            <a:endParaRPr lang="en-GB" sz="2400" dirty="0">
              <a:ea typeface="Calibri"/>
              <a:cs typeface="Times New Roman"/>
            </a:endParaRPr>
          </a:p>
          <a:p>
            <a:pPr>
              <a:spcAft>
                <a:spcPts val="0"/>
              </a:spcAft>
            </a:pPr>
            <a:r>
              <a:rPr lang="en-GB" b="1" dirty="0" smtClean="0">
                <a:solidFill>
                  <a:srgbClr val="000000"/>
                </a:solidFill>
                <a:effectLst/>
                <a:latin typeface="Comic Sans MS"/>
                <a:ea typeface="Calibri"/>
                <a:cs typeface="Arial"/>
              </a:rPr>
              <a:t> </a:t>
            </a:r>
            <a:endParaRPr lang="en-GB" sz="2400" dirty="0">
              <a:ea typeface="Calibri"/>
              <a:cs typeface="Times New Roman"/>
            </a:endParaRPr>
          </a:p>
          <a:p>
            <a:pPr>
              <a:spcAft>
                <a:spcPts val="0"/>
              </a:spcAft>
            </a:pPr>
            <a:r>
              <a:rPr lang="en-GB" b="1" u="sng" dirty="0" smtClean="0">
                <a:solidFill>
                  <a:srgbClr val="FF0000"/>
                </a:solidFill>
                <a:effectLst/>
                <a:latin typeface="Comic Sans MS"/>
                <a:ea typeface="Calibri"/>
                <a:cs typeface="Arial"/>
              </a:rPr>
              <a:t>Hymn:</a:t>
            </a:r>
            <a:r>
              <a:rPr lang="en-GB" b="1" dirty="0" smtClean="0">
                <a:solidFill>
                  <a:srgbClr val="FF0000"/>
                </a:solidFill>
                <a:effectLst/>
                <a:latin typeface="Comic Sans MS"/>
                <a:ea typeface="Calibri"/>
                <a:cs typeface="Arial"/>
              </a:rPr>
              <a:t> </a:t>
            </a:r>
            <a:r>
              <a:rPr lang="en-GB" dirty="0" smtClean="0">
                <a:solidFill>
                  <a:srgbClr val="000000"/>
                </a:solidFill>
                <a:effectLst/>
                <a:latin typeface="Comic Sans MS"/>
                <a:ea typeface="Calibri"/>
                <a:cs typeface="Arial"/>
              </a:rPr>
              <a:t>Do not be afraid </a:t>
            </a:r>
            <a:endParaRPr lang="en-GB" sz="2400" dirty="0">
              <a:ea typeface="Calibri"/>
              <a:cs typeface="Times New Roman"/>
            </a:endParaRPr>
          </a:p>
          <a:p>
            <a:pPr>
              <a:spcAft>
                <a:spcPts val="0"/>
              </a:spcAft>
            </a:pPr>
            <a:r>
              <a:rPr lang="en-GB" b="1" dirty="0" smtClean="0">
                <a:solidFill>
                  <a:srgbClr val="000000"/>
                </a:solidFill>
                <a:effectLst/>
                <a:latin typeface="Comic Sans MS"/>
                <a:ea typeface="Calibri"/>
                <a:cs typeface="Arial"/>
              </a:rPr>
              <a:t> </a:t>
            </a:r>
            <a:endParaRPr lang="en-GB" sz="2400" dirty="0">
              <a:ea typeface="Calibri"/>
              <a:cs typeface="Times New Roman"/>
            </a:endParaRPr>
          </a:p>
          <a:p>
            <a:pPr>
              <a:spcAft>
                <a:spcPts val="0"/>
              </a:spcAft>
            </a:pPr>
            <a:r>
              <a:rPr lang="en-GB" b="1" u="sng" dirty="0" smtClean="0">
                <a:solidFill>
                  <a:srgbClr val="FF0000"/>
                </a:solidFill>
                <a:effectLst/>
                <a:latin typeface="Comic Sans MS"/>
                <a:ea typeface="Calibri"/>
                <a:cs typeface="Arial"/>
              </a:rPr>
              <a:t>Welcome:</a:t>
            </a:r>
            <a:r>
              <a:rPr lang="en-GB" b="1" dirty="0" smtClean="0">
                <a:solidFill>
                  <a:srgbClr val="FF0000"/>
                </a:solidFill>
                <a:effectLst/>
                <a:latin typeface="Comic Sans MS"/>
                <a:ea typeface="Calibri"/>
                <a:cs typeface="Arial"/>
              </a:rPr>
              <a:t> </a:t>
            </a:r>
            <a:r>
              <a:rPr lang="en-GB" dirty="0" smtClean="0">
                <a:solidFill>
                  <a:srgbClr val="000000"/>
                </a:solidFill>
                <a:effectLst/>
                <a:latin typeface="Comic Sans MS"/>
                <a:ea typeface="Calibri"/>
                <a:cs typeface="Arial"/>
              </a:rPr>
              <a:t>Today Jesus warns us</a:t>
            </a:r>
            <a:r>
              <a:rPr lang="en-GB" b="1" dirty="0" smtClean="0">
                <a:solidFill>
                  <a:srgbClr val="000000"/>
                </a:solidFill>
                <a:effectLst/>
                <a:latin typeface="Comic Sans MS"/>
                <a:ea typeface="Calibri"/>
                <a:cs typeface="Arial"/>
              </a:rPr>
              <a:t> </a:t>
            </a:r>
            <a:r>
              <a:rPr lang="en-GB" dirty="0" smtClean="0">
                <a:solidFill>
                  <a:srgbClr val="000000"/>
                </a:solidFill>
                <a:effectLst/>
                <a:latin typeface="Comic Sans MS"/>
                <a:ea typeface="Calibri"/>
                <a:cs typeface="Arial"/>
              </a:rPr>
              <a:t>that life will be difficult. The world will face wars and disasters, but we mustn't lose hope. We must trust in God who will guide us and save us.</a:t>
            </a:r>
            <a:endParaRPr lang="en-GB" sz="2400" dirty="0">
              <a:ea typeface="Calibri"/>
              <a:cs typeface="Times New Roman"/>
            </a:endParaRPr>
          </a:p>
          <a:p>
            <a:endParaRPr lang="en-GB"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0052" y="1988840"/>
            <a:ext cx="2888981"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83539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548680"/>
            <a:ext cx="8496944" cy="1470025"/>
          </a:xfrm>
        </p:spPr>
        <p:txBody>
          <a:bodyPr>
            <a:normAutofit/>
          </a:bodyPr>
          <a:lstStyle/>
          <a:p>
            <a:r>
              <a:rPr lang="en-GB" sz="2700" b="1" u="sng" dirty="0" smtClean="0">
                <a:solidFill>
                  <a:srgbClr val="0070C0"/>
                </a:solidFill>
              </a:rPr>
              <a:t>Key Stage Two Collective Worship 2023</a:t>
            </a:r>
            <a:r>
              <a:rPr lang="en-GB" dirty="0" smtClean="0"/>
              <a:t/>
            </a:r>
            <a:br>
              <a:rPr lang="en-GB" dirty="0" smtClean="0"/>
            </a:br>
            <a:r>
              <a:rPr lang="en-GB" sz="4000" b="1" u="sng" dirty="0" smtClean="0">
                <a:solidFill>
                  <a:srgbClr val="FF0000"/>
                </a:solidFill>
                <a:effectLst/>
                <a:latin typeface="Comic Sans MS"/>
                <a:ea typeface="Calibri"/>
                <a:cs typeface="Arial"/>
              </a:rPr>
              <a:t>Theme: Always have faith in God</a:t>
            </a:r>
            <a:endParaRPr lang="en-GB" sz="4000" dirty="0">
              <a:solidFill>
                <a:srgbClr val="FF0000"/>
              </a:solidFill>
            </a:endParaRPr>
          </a:p>
        </p:txBody>
      </p:sp>
      <p:sp>
        <p:nvSpPr>
          <p:cNvPr id="3" name="Subtitle 2"/>
          <p:cNvSpPr>
            <a:spLocks noGrp="1"/>
          </p:cNvSpPr>
          <p:nvPr>
            <p:ph type="subTitle" idx="1"/>
          </p:nvPr>
        </p:nvSpPr>
        <p:spPr>
          <a:xfrm>
            <a:off x="251520" y="2060848"/>
            <a:ext cx="4176464" cy="4248472"/>
          </a:xfrm>
        </p:spPr>
        <p:txBody>
          <a:bodyPr>
            <a:normAutofit fontScale="62500" lnSpcReduction="20000"/>
          </a:bodyPr>
          <a:lstStyle/>
          <a:p>
            <a:pPr>
              <a:spcAft>
                <a:spcPts val="0"/>
              </a:spcAft>
            </a:pPr>
            <a:r>
              <a:rPr lang="en-GB" b="1" u="sng" dirty="0" smtClean="0">
                <a:solidFill>
                  <a:srgbClr val="000000"/>
                </a:solidFill>
                <a:effectLst/>
                <a:latin typeface="Comic Sans MS"/>
                <a:ea typeface="Calibri"/>
                <a:cs typeface="Arial"/>
              </a:rPr>
              <a:t>Gather: Opening prayer - All:</a:t>
            </a:r>
            <a:endParaRPr lang="en-GB" sz="2400" b="1" u="sng" dirty="0">
              <a:ea typeface="Calibri"/>
              <a:cs typeface="Times New Roman"/>
            </a:endParaRPr>
          </a:p>
          <a:p>
            <a:pPr>
              <a:spcAft>
                <a:spcPts val="0"/>
              </a:spcAft>
            </a:pPr>
            <a:r>
              <a:rPr lang="en-GB" b="1" dirty="0" smtClean="0">
                <a:effectLst/>
                <a:latin typeface="Comic Sans MS"/>
                <a:ea typeface="Calibri"/>
                <a:cs typeface="Arial"/>
              </a:rPr>
              <a:t> </a:t>
            </a:r>
            <a:endParaRPr lang="en-GB" sz="2400" dirty="0">
              <a:ea typeface="Calibri"/>
              <a:cs typeface="Times New Roman"/>
            </a:endParaRPr>
          </a:p>
          <a:p>
            <a:pPr>
              <a:spcAft>
                <a:spcPts val="0"/>
              </a:spcAft>
            </a:pPr>
            <a:r>
              <a:rPr lang="en-GB" b="1" u="sng" dirty="0" smtClean="0">
                <a:solidFill>
                  <a:srgbClr val="FF0000"/>
                </a:solidFill>
                <a:effectLst/>
                <a:latin typeface="Comic Sans MS"/>
                <a:ea typeface="Calibri"/>
                <a:cs typeface="Arial"/>
              </a:rPr>
              <a:t>All:</a:t>
            </a:r>
            <a:r>
              <a:rPr lang="en-GB" b="1" dirty="0" smtClean="0">
                <a:solidFill>
                  <a:srgbClr val="FF0000"/>
                </a:solidFill>
                <a:effectLst/>
                <a:latin typeface="Comic Sans MS"/>
                <a:ea typeface="Calibri"/>
                <a:cs typeface="Arial"/>
              </a:rPr>
              <a:t> </a:t>
            </a:r>
            <a:r>
              <a:rPr lang="en-GB" b="1" dirty="0" err="1">
                <a:solidFill>
                  <a:schemeClr val="tx1"/>
                </a:solidFill>
                <a:latin typeface="Comic Sans MS"/>
                <a:ea typeface="Calibri"/>
                <a:cs typeface="Arial"/>
              </a:rPr>
              <a:t>Y</a:t>
            </a:r>
            <a:r>
              <a:rPr lang="en-GB" b="1" dirty="0" err="1" smtClean="0">
                <a:solidFill>
                  <a:schemeClr val="tx1"/>
                </a:solidFill>
                <a:effectLst/>
                <a:latin typeface="Comic Sans MS"/>
                <a:ea typeface="Calibri"/>
                <a:cs typeface="Arial"/>
              </a:rPr>
              <a:t>n</a:t>
            </a:r>
            <a:r>
              <a:rPr lang="en-GB" b="1" dirty="0" smtClean="0">
                <a:solidFill>
                  <a:schemeClr val="tx1"/>
                </a:solidFill>
                <a:effectLst/>
                <a:latin typeface="Comic Sans MS"/>
                <a:ea typeface="Calibri"/>
                <a:cs typeface="Arial"/>
              </a:rPr>
              <a:t> </a:t>
            </a:r>
            <a:r>
              <a:rPr lang="en-GB" b="1" dirty="0" err="1" smtClean="0">
                <a:solidFill>
                  <a:schemeClr val="tx1"/>
                </a:solidFill>
                <a:effectLst/>
                <a:latin typeface="Comic Sans MS"/>
                <a:ea typeface="Calibri"/>
                <a:cs typeface="Arial"/>
              </a:rPr>
              <a:t>enw’r</a:t>
            </a:r>
            <a:r>
              <a:rPr lang="en-GB" b="1" dirty="0" smtClean="0">
                <a:solidFill>
                  <a:schemeClr val="tx1"/>
                </a:solidFill>
                <a:effectLst/>
                <a:latin typeface="Comic Sans MS"/>
                <a:ea typeface="Calibri"/>
                <a:cs typeface="Arial"/>
              </a:rPr>
              <a:t> Tad a </a:t>
            </a:r>
            <a:r>
              <a:rPr lang="en-GB" b="1" dirty="0" err="1" smtClean="0">
                <a:solidFill>
                  <a:schemeClr val="tx1"/>
                </a:solidFill>
                <a:effectLst/>
                <a:latin typeface="Comic Sans MS"/>
                <a:ea typeface="Calibri"/>
                <a:cs typeface="Arial"/>
              </a:rPr>
              <a:t>Mhab</a:t>
            </a:r>
            <a:r>
              <a:rPr lang="en-GB" b="1" dirty="0" smtClean="0">
                <a:solidFill>
                  <a:schemeClr val="tx1"/>
                </a:solidFill>
                <a:effectLst/>
                <a:latin typeface="Comic Sans MS"/>
                <a:ea typeface="Calibri"/>
                <a:cs typeface="Arial"/>
              </a:rPr>
              <a:t> a </a:t>
            </a:r>
            <a:r>
              <a:rPr lang="en-GB" b="1" dirty="0" err="1" smtClean="0">
                <a:solidFill>
                  <a:schemeClr val="tx1"/>
                </a:solidFill>
                <a:effectLst/>
                <a:latin typeface="Comic Sans MS"/>
                <a:ea typeface="Calibri"/>
                <a:cs typeface="Arial"/>
              </a:rPr>
              <a:t>Ysbryd</a:t>
            </a:r>
            <a:r>
              <a:rPr lang="en-GB" b="1" dirty="0" smtClean="0">
                <a:solidFill>
                  <a:schemeClr val="tx1"/>
                </a:solidFill>
                <a:effectLst/>
                <a:latin typeface="Comic Sans MS"/>
                <a:ea typeface="Calibri"/>
                <a:cs typeface="Arial"/>
              </a:rPr>
              <a:t> </a:t>
            </a:r>
            <a:r>
              <a:rPr lang="en-GB" b="1" dirty="0" err="1" smtClean="0">
                <a:solidFill>
                  <a:schemeClr val="tx1"/>
                </a:solidFill>
                <a:effectLst/>
                <a:latin typeface="Comic Sans MS"/>
                <a:ea typeface="Calibri"/>
                <a:cs typeface="Arial"/>
              </a:rPr>
              <a:t>Glan</a:t>
            </a:r>
            <a:r>
              <a:rPr lang="en-GB" b="1" dirty="0" smtClean="0">
                <a:solidFill>
                  <a:schemeClr val="tx1"/>
                </a:solidFill>
                <a:effectLst/>
                <a:latin typeface="Comic Sans MS"/>
                <a:ea typeface="Calibri"/>
                <a:cs typeface="Arial"/>
              </a:rPr>
              <a:t>. Amen</a:t>
            </a:r>
            <a:r>
              <a:rPr lang="en-GB" b="1" dirty="0" smtClean="0">
                <a:effectLst/>
                <a:latin typeface="Comic Sans MS"/>
                <a:ea typeface="Calibri"/>
                <a:cs typeface="Arial"/>
              </a:rPr>
              <a:t>.</a:t>
            </a:r>
            <a:endParaRPr lang="en-GB" sz="2400" dirty="0">
              <a:ea typeface="Calibri"/>
              <a:cs typeface="Times New Roman"/>
            </a:endParaRPr>
          </a:p>
          <a:p>
            <a:pPr>
              <a:spcAft>
                <a:spcPts val="0"/>
              </a:spcAft>
            </a:pPr>
            <a:r>
              <a:rPr lang="en-GB" b="1" dirty="0" smtClean="0">
                <a:solidFill>
                  <a:srgbClr val="000000"/>
                </a:solidFill>
                <a:effectLst/>
                <a:latin typeface="Comic Sans MS"/>
                <a:ea typeface="Calibri"/>
                <a:cs typeface="Arial"/>
              </a:rPr>
              <a:t> </a:t>
            </a:r>
            <a:endParaRPr lang="en-GB" sz="2400" dirty="0">
              <a:ea typeface="Calibri"/>
              <a:cs typeface="Times New Roman"/>
            </a:endParaRPr>
          </a:p>
          <a:p>
            <a:pPr>
              <a:spcAft>
                <a:spcPts val="0"/>
              </a:spcAft>
            </a:pPr>
            <a:r>
              <a:rPr lang="en-GB" b="1" u="sng" dirty="0" smtClean="0">
                <a:solidFill>
                  <a:srgbClr val="FF0000"/>
                </a:solidFill>
                <a:effectLst/>
                <a:latin typeface="Comic Sans MS"/>
                <a:ea typeface="Calibri"/>
                <a:cs typeface="Arial"/>
              </a:rPr>
              <a:t>All-</a:t>
            </a:r>
            <a:r>
              <a:rPr lang="en-GB" dirty="0" smtClean="0">
                <a:solidFill>
                  <a:srgbClr val="000000"/>
                </a:solidFill>
                <a:effectLst/>
                <a:latin typeface="Comic Sans MS"/>
                <a:ea typeface="Calibri"/>
                <a:cs typeface="Arial"/>
              </a:rPr>
              <a:t>powerful God, nothing is greater than your love, so may we trust in you whatever difficulties and challenges we face. Amen.</a:t>
            </a:r>
            <a:endParaRPr lang="en-GB" sz="2400" dirty="0">
              <a:ea typeface="Calibri"/>
              <a:cs typeface="Times New Roman"/>
            </a:endParaRPr>
          </a:p>
          <a:p>
            <a:pPr>
              <a:spcAft>
                <a:spcPts val="0"/>
              </a:spcAft>
            </a:pPr>
            <a:r>
              <a:rPr lang="en-GB" b="1" dirty="0" smtClean="0">
                <a:effectLst/>
                <a:latin typeface="Comic Sans MS"/>
                <a:ea typeface="Calibri"/>
                <a:cs typeface="Arial"/>
              </a:rPr>
              <a:t> </a:t>
            </a:r>
            <a:endParaRPr lang="en-GB" sz="2400" dirty="0">
              <a:ea typeface="Calibri"/>
              <a:cs typeface="Times New Roman"/>
            </a:endParaRPr>
          </a:p>
          <a:p>
            <a:pPr>
              <a:spcAft>
                <a:spcPts val="0"/>
              </a:spcAft>
            </a:pPr>
            <a:r>
              <a:rPr lang="en-GB" b="1" u="sng" dirty="0" smtClean="0">
                <a:solidFill>
                  <a:srgbClr val="FF0000"/>
                </a:solidFill>
                <a:effectLst/>
                <a:latin typeface="Comic Sans MS"/>
                <a:ea typeface="Calibri"/>
                <a:cs typeface="Arial"/>
              </a:rPr>
              <a:t>All:</a:t>
            </a:r>
            <a:r>
              <a:rPr lang="en-GB" b="1" dirty="0" smtClean="0">
                <a:solidFill>
                  <a:srgbClr val="FF0000"/>
                </a:solidFill>
                <a:effectLst/>
                <a:latin typeface="Comic Sans MS"/>
                <a:ea typeface="Calibri"/>
                <a:cs typeface="Arial"/>
              </a:rPr>
              <a:t> </a:t>
            </a:r>
            <a:r>
              <a:rPr lang="en-GB" b="1" dirty="0" err="1">
                <a:solidFill>
                  <a:schemeClr val="tx1"/>
                </a:solidFill>
                <a:latin typeface="Comic Sans MS"/>
                <a:ea typeface="Calibri"/>
                <a:cs typeface="Arial"/>
              </a:rPr>
              <a:t>Y</a:t>
            </a:r>
            <a:r>
              <a:rPr lang="en-GB" b="1" dirty="0" err="1" smtClean="0">
                <a:solidFill>
                  <a:schemeClr val="tx1"/>
                </a:solidFill>
                <a:effectLst/>
                <a:latin typeface="Comic Sans MS"/>
                <a:ea typeface="Calibri"/>
                <a:cs typeface="Arial"/>
              </a:rPr>
              <a:t>n</a:t>
            </a:r>
            <a:r>
              <a:rPr lang="en-GB" b="1" dirty="0" smtClean="0">
                <a:solidFill>
                  <a:schemeClr val="tx1"/>
                </a:solidFill>
                <a:effectLst/>
                <a:latin typeface="Comic Sans MS"/>
                <a:ea typeface="Calibri"/>
                <a:cs typeface="Arial"/>
              </a:rPr>
              <a:t> </a:t>
            </a:r>
            <a:r>
              <a:rPr lang="en-GB" b="1" dirty="0" err="1" smtClean="0">
                <a:solidFill>
                  <a:schemeClr val="tx1"/>
                </a:solidFill>
                <a:effectLst/>
                <a:latin typeface="Comic Sans MS"/>
                <a:ea typeface="Calibri"/>
                <a:cs typeface="Arial"/>
              </a:rPr>
              <a:t>enw’r</a:t>
            </a:r>
            <a:r>
              <a:rPr lang="en-GB" b="1" dirty="0" smtClean="0">
                <a:solidFill>
                  <a:schemeClr val="tx1"/>
                </a:solidFill>
                <a:effectLst/>
                <a:latin typeface="Comic Sans MS"/>
                <a:ea typeface="Calibri"/>
                <a:cs typeface="Arial"/>
              </a:rPr>
              <a:t> Tad a </a:t>
            </a:r>
            <a:r>
              <a:rPr lang="en-GB" b="1" dirty="0" err="1" smtClean="0">
                <a:solidFill>
                  <a:schemeClr val="tx1"/>
                </a:solidFill>
                <a:effectLst/>
                <a:latin typeface="Comic Sans MS"/>
                <a:ea typeface="Calibri"/>
                <a:cs typeface="Arial"/>
              </a:rPr>
              <a:t>Mhab</a:t>
            </a:r>
            <a:r>
              <a:rPr lang="en-GB" b="1" dirty="0" smtClean="0">
                <a:solidFill>
                  <a:schemeClr val="tx1"/>
                </a:solidFill>
                <a:effectLst/>
                <a:latin typeface="Comic Sans MS"/>
                <a:ea typeface="Calibri"/>
                <a:cs typeface="Arial"/>
              </a:rPr>
              <a:t> a </a:t>
            </a:r>
            <a:r>
              <a:rPr lang="en-GB" b="1" dirty="0" err="1" smtClean="0">
                <a:solidFill>
                  <a:schemeClr val="tx1"/>
                </a:solidFill>
                <a:effectLst/>
                <a:latin typeface="Comic Sans MS"/>
                <a:ea typeface="Calibri"/>
                <a:cs typeface="Arial"/>
              </a:rPr>
              <a:t>Ysbryd</a:t>
            </a:r>
            <a:r>
              <a:rPr lang="en-GB" b="1" dirty="0" smtClean="0">
                <a:solidFill>
                  <a:schemeClr val="tx1"/>
                </a:solidFill>
                <a:effectLst/>
                <a:latin typeface="Comic Sans MS"/>
                <a:ea typeface="Calibri"/>
                <a:cs typeface="Arial"/>
              </a:rPr>
              <a:t> </a:t>
            </a:r>
            <a:r>
              <a:rPr lang="en-GB" b="1" dirty="0" err="1" smtClean="0">
                <a:solidFill>
                  <a:schemeClr val="tx1"/>
                </a:solidFill>
                <a:effectLst/>
                <a:latin typeface="Comic Sans MS"/>
                <a:ea typeface="Calibri"/>
                <a:cs typeface="Arial"/>
              </a:rPr>
              <a:t>Glan</a:t>
            </a:r>
            <a:r>
              <a:rPr lang="en-GB" b="1" dirty="0" smtClean="0">
                <a:solidFill>
                  <a:schemeClr val="tx1"/>
                </a:solidFill>
                <a:effectLst/>
                <a:latin typeface="Comic Sans MS"/>
                <a:ea typeface="Calibri"/>
                <a:cs typeface="Arial"/>
              </a:rPr>
              <a:t>. Amen.</a:t>
            </a:r>
            <a:endParaRPr lang="en-GB" sz="2400" dirty="0">
              <a:solidFill>
                <a:schemeClr val="tx1"/>
              </a:solidFill>
              <a:ea typeface="Calibri"/>
              <a:cs typeface="Times New Roman"/>
            </a:endParaRPr>
          </a:p>
          <a:p>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2060848"/>
            <a:ext cx="4464496"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43416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548680"/>
            <a:ext cx="8496944" cy="1470025"/>
          </a:xfrm>
        </p:spPr>
        <p:txBody>
          <a:bodyPr>
            <a:normAutofit/>
          </a:bodyPr>
          <a:lstStyle/>
          <a:p>
            <a:r>
              <a:rPr lang="en-GB" sz="2700" b="1" u="sng" dirty="0" smtClean="0">
                <a:solidFill>
                  <a:srgbClr val="0070C0"/>
                </a:solidFill>
              </a:rPr>
              <a:t>Key Stage Two Collective Worship 2023</a:t>
            </a:r>
            <a:r>
              <a:rPr lang="en-GB" dirty="0" smtClean="0"/>
              <a:t/>
            </a:r>
            <a:br>
              <a:rPr lang="en-GB" dirty="0" smtClean="0"/>
            </a:br>
            <a:r>
              <a:rPr lang="en-GB" sz="4000" b="1" u="sng" dirty="0" smtClean="0">
                <a:solidFill>
                  <a:srgbClr val="FF0000"/>
                </a:solidFill>
                <a:effectLst/>
                <a:latin typeface="Comic Sans MS"/>
                <a:ea typeface="Calibri"/>
                <a:cs typeface="Arial"/>
              </a:rPr>
              <a:t>Theme: Always have faith in God</a:t>
            </a:r>
            <a:endParaRPr lang="en-GB" sz="4000" dirty="0">
              <a:solidFill>
                <a:srgbClr val="FF0000"/>
              </a:solidFill>
            </a:endParaRPr>
          </a:p>
        </p:txBody>
      </p:sp>
      <p:sp>
        <p:nvSpPr>
          <p:cNvPr id="3" name="Subtitle 2"/>
          <p:cNvSpPr>
            <a:spLocks noGrp="1"/>
          </p:cNvSpPr>
          <p:nvPr>
            <p:ph type="subTitle" idx="1"/>
          </p:nvPr>
        </p:nvSpPr>
        <p:spPr>
          <a:xfrm>
            <a:off x="251520" y="2060848"/>
            <a:ext cx="5688632" cy="4248472"/>
          </a:xfrm>
        </p:spPr>
        <p:txBody>
          <a:bodyPr>
            <a:normAutofit fontScale="85000" lnSpcReduction="20000"/>
          </a:bodyPr>
          <a:lstStyle/>
          <a:p>
            <a:r>
              <a:rPr lang="en-GB" sz="4000" b="1" u="sng" dirty="0" smtClean="0">
                <a:solidFill>
                  <a:srgbClr val="0070C0"/>
                </a:solidFill>
                <a:effectLst/>
                <a:latin typeface="Comic Sans MS"/>
                <a:ea typeface="Calibri"/>
                <a:cs typeface="Arial"/>
              </a:rPr>
              <a:t>The Word of God</a:t>
            </a:r>
            <a:endParaRPr lang="en-GB" sz="2400" dirty="0">
              <a:ea typeface="Calibri"/>
              <a:cs typeface="Times New Roman"/>
            </a:endParaRPr>
          </a:p>
          <a:p>
            <a:pPr>
              <a:spcAft>
                <a:spcPts val="0"/>
              </a:spcAft>
            </a:pPr>
            <a:r>
              <a:rPr lang="en-GB" b="1" dirty="0" smtClean="0">
                <a:solidFill>
                  <a:schemeClr val="tx1"/>
                </a:solidFill>
                <a:effectLst/>
                <a:latin typeface="Comic Sans MS"/>
                <a:ea typeface="Calibri"/>
                <a:cs typeface="Arial"/>
              </a:rPr>
              <a:t>Gospel acclamation: everyone sings the acclamation together. </a:t>
            </a:r>
            <a:endParaRPr lang="en-GB" sz="2400" dirty="0">
              <a:solidFill>
                <a:schemeClr val="tx1"/>
              </a:solidFill>
              <a:ea typeface="Calibri"/>
              <a:cs typeface="Times New Roman"/>
            </a:endParaRPr>
          </a:p>
          <a:p>
            <a:pPr>
              <a:spcAft>
                <a:spcPts val="0"/>
              </a:spcAft>
            </a:pPr>
            <a:r>
              <a:rPr lang="en-GB" b="1" u="none" strike="noStrike" dirty="0" smtClean="0">
                <a:solidFill>
                  <a:srgbClr val="FF0000"/>
                </a:solidFill>
                <a:effectLst/>
                <a:latin typeface="Comic Sans MS"/>
                <a:ea typeface="Calibri"/>
                <a:cs typeface="Arial"/>
              </a:rPr>
              <a:t> </a:t>
            </a:r>
            <a:endParaRPr lang="en-GB" sz="2400" dirty="0">
              <a:ea typeface="Calibri"/>
              <a:cs typeface="Times New Roman"/>
            </a:endParaRPr>
          </a:p>
          <a:p>
            <a:pPr>
              <a:spcAft>
                <a:spcPts val="0"/>
              </a:spcAft>
            </a:pPr>
            <a:r>
              <a:rPr lang="en-GB" b="1" u="sng" dirty="0" smtClean="0">
                <a:solidFill>
                  <a:srgbClr val="FF0000"/>
                </a:solidFill>
                <a:effectLst/>
                <a:latin typeface="Comic Sans MS"/>
                <a:ea typeface="Calibri"/>
                <a:cs typeface="Arial"/>
              </a:rPr>
              <a:t>Leader: </a:t>
            </a:r>
            <a:r>
              <a:rPr lang="en-GB" b="1" dirty="0" smtClean="0">
                <a:solidFill>
                  <a:schemeClr val="tx1"/>
                </a:solidFill>
                <a:effectLst/>
                <a:latin typeface="Comic Sans MS"/>
                <a:ea typeface="Calibri"/>
                <a:cs typeface="Arial"/>
              </a:rPr>
              <a:t>The Lord be with you</a:t>
            </a:r>
            <a:r>
              <a:rPr lang="en-GB" b="1" dirty="0" smtClean="0">
                <a:effectLst/>
                <a:latin typeface="Comic Sans MS"/>
                <a:ea typeface="Calibri"/>
                <a:cs typeface="Arial"/>
              </a:rPr>
              <a:t>.</a:t>
            </a:r>
            <a:endParaRPr lang="en-GB" sz="2400" dirty="0">
              <a:ea typeface="Calibri"/>
              <a:cs typeface="Times New Roman"/>
            </a:endParaRPr>
          </a:p>
          <a:p>
            <a:pPr>
              <a:spcAft>
                <a:spcPts val="0"/>
              </a:spcAft>
            </a:pPr>
            <a:r>
              <a:rPr lang="en-GB" b="1" u="sng" dirty="0" smtClean="0">
                <a:solidFill>
                  <a:srgbClr val="FF0000"/>
                </a:solidFill>
                <a:effectLst/>
                <a:latin typeface="Comic Sans MS"/>
                <a:ea typeface="Calibri"/>
                <a:cs typeface="Arial"/>
              </a:rPr>
              <a:t>All:</a:t>
            </a:r>
            <a:r>
              <a:rPr lang="en-GB" b="1" dirty="0" smtClean="0">
                <a:solidFill>
                  <a:srgbClr val="FF0000"/>
                </a:solidFill>
                <a:effectLst/>
                <a:latin typeface="Comic Sans MS"/>
                <a:ea typeface="Calibri"/>
                <a:cs typeface="Arial"/>
              </a:rPr>
              <a:t> </a:t>
            </a:r>
            <a:r>
              <a:rPr lang="en-GB" b="1" dirty="0" smtClean="0">
                <a:solidFill>
                  <a:schemeClr val="tx1"/>
                </a:solidFill>
                <a:effectLst/>
                <a:latin typeface="Comic Sans MS"/>
                <a:ea typeface="Calibri"/>
                <a:cs typeface="Arial"/>
              </a:rPr>
              <a:t>And with your Spirit</a:t>
            </a:r>
            <a:endParaRPr lang="en-GB" sz="2400" dirty="0">
              <a:solidFill>
                <a:schemeClr val="tx1"/>
              </a:solidFill>
              <a:ea typeface="Calibri"/>
              <a:cs typeface="Times New Roman"/>
            </a:endParaRPr>
          </a:p>
          <a:p>
            <a:pPr>
              <a:spcAft>
                <a:spcPts val="0"/>
              </a:spcAft>
            </a:pPr>
            <a:r>
              <a:rPr lang="en-GB" b="1" u="sng" dirty="0" smtClean="0">
                <a:solidFill>
                  <a:srgbClr val="FF0000"/>
                </a:solidFill>
                <a:effectLst/>
                <a:latin typeface="Comic Sans MS"/>
                <a:ea typeface="Calibri"/>
                <a:cs typeface="Arial"/>
              </a:rPr>
              <a:t>Leader</a:t>
            </a:r>
            <a:r>
              <a:rPr lang="en-GB" b="1" dirty="0" smtClean="0">
                <a:effectLst/>
                <a:latin typeface="Comic Sans MS"/>
                <a:ea typeface="Calibri"/>
                <a:cs typeface="Arial"/>
              </a:rPr>
              <a:t>: </a:t>
            </a:r>
            <a:r>
              <a:rPr lang="en-GB" b="1" dirty="0" smtClean="0">
                <a:solidFill>
                  <a:schemeClr val="tx1"/>
                </a:solidFill>
                <a:effectLst/>
                <a:latin typeface="Comic Sans MS"/>
                <a:ea typeface="Calibri"/>
                <a:cs typeface="Arial"/>
              </a:rPr>
              <a:t>A reading from the Holy Gospel according to Luke.</a:t>
            </a:r>
            <a:endParaRPr lang="en-GB" sz="2400" dirty="0">
              <a:solidFill>
                <a:schemeClr val="tx1"/>
              </a:solidFill>
              <a:ea typeface="Calibri"/>
              <a:cs typeface="Times New Roman"/>
            </a:endParaRPr>
          </a:p>
          <a:p>
            <a:pPr>
              <a:spcAft>
                <a:spcPts val="0"/>
              </a:spcAft>
            </a:pPr>
            <a:r>
              <a:rPr lang="en-GB" b="1" u="sng" dirty="0" smtClean="0">
                <a:solidFill>
                  <a:srgbClr val="FF0000"/>
                </a:solidFill>
                <a:effectLst/>
                <a:latin typeface="Comic Sans MS"/>
                <a:ea typeface="Calibri"/>
                <a:cs typeface="Arial"/>
              </a:rPr>
              <a:t>All</a:t>
            </a:r>
            <a:r>
              <a:rPr lang="en-GB" b="1" dirty="0" smtClean="0">
                <a:effectLst/>
                <a:latin typeface="Comic Sans MS"/>
                <a:ea typeface="Calibri"/>
                <a:cs typeface="Arial"/>
              </a:rPr>
              <a:t>: </a:t>
            </a:r>
            <a:r>
              <a:rPr lang="en-GB" b="1" dirty="0" smtClean="0">
                <a:solidFill>
                  <a:schemeClr val="tx1"/>
                </a:solidFill>
                <a:effectLst/>
                <a:latin typeface="Comic Sans MS"/>
                <a:ea typeface="Calibri"/>
                <a:cs typeface="Arial"/>
              </a:rPr>
              <a:t>Glory to you o Lord. (Cross forehead, lips and heart)</a:t>
            </a:r>
            <a:endParaRPr lang="en-GB" sz="2400" dirty="0">
              <a:solidFill>
                <a:schemeClr val="tx1"/>
              </a:solidFill>
              <a:ea typeface="Calibri"/>
              <a:cs typeface="Times New Roman"/>
            </a:endParaRPr>
          </a:p>
          <a:p>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7" y="2266950"/>
            <a:ext cx="3240360" cy="3826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43416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548680"/>
            <a:ext cx="8496944" cy="1470025"/>
          </a:xfrm>
        </p:spPr>
        <p:txBody>
          <a:bodyPr>
            <a:normAutofit/>
          </a:bodyPr>
          <a:lstStyle/>
          <a:p>
            <a:r>
              <a:rPr lang="en-GB" sz="2700" b="1" u="sng" dirty="0" smtClean="0">
                <a:solidFill>
                  <a:srgbClr val="0070C0"/>
                </a:solidFill>
              </a:rPr>
              <a:t>Key Stage Two Collective Worship 2023</a:t>
            </a:r>
            <a:r>
              <a:rPr lang="en-GB" dirty="0" smtClean="0"/>
              <a:t/>
            </a:r>
            <a:br>
              <a:rPr lang="en-GB" dirty="0" smtClean="0"/>
            </a:br>
            <a:r>
              <a:rPr lang="en-GB" sz="4000" b="1" u="sng" dirty="0" smtClean="0">
                <a:solidFill>
                  <a:srgbClr val="FF0000"/>
                </a:solidFill>
                <a:effectLst/>
                <a:latin typeface="Comic Sans MS"/>
                <a:ea typeface="Calibri"/>
                <a:cs typeface="Arial"/>
              </a:rPr>
              <a:t>Theme: Always have faith in God</a:t>
            </a:r>
            <a:endParaRPr lang="en-GB" sz="4000" dirty="0">
              <a:solidFill>
                <a:srgbClr val="FF0000"/>
              </a:solidFill>
            </a:endParaRPr>
          </a:p>
        </p:txBody>
      </p:sp>
      <p:sp>
        <p:nvSpPr>
          <p:cNvPr id="3" name="Subtitle 2"/>
          <p:cNvSpPr>
            <a:spLocks noGrp="1"/>
          </p:cNvSpPr>
          <p:nvPr>
            <p:ph type="subTitle" idx="1"/>
          </p:nvPr>
        </p:nvSpPr>
        <p:spPr>
          <a:xfrm>
            <a:off x="251520" y="2060848"/>
            <a:ext cx="3816424" cy="4248472"/>
          </a:xfrm>
        </p:spPr>
        <p:txBody>
          <a:bodyPr>
            <a:normAutofit fontScale="62500" lnSpcReduction="20000"/>
          </a:bodyPr>
          <a:lstStyle/>
          <a:p>
            <a:pPr>
              <a:spcAft>
                <a:spcPts val="0"/>
              </a:spcAft>
            </a:pPr>
            <a:r>
              <a:rPr lang="en-GB" u="sng" dirty="0" smtClean="0">
                <a:solidFill>
                  <a:srgbClr val="00B050"/>
                </a:solidFill>
                <a:effectLst/>
                <a:latin typeface="Comic Sans MS"/>
                <a:ea typeface="Calibri"/>
                <a:cs typeface="Arial"/>
              </a:rPr>
              <a:t>Gospel: Luke 21:5-19</a:t>
            </a:r>
            <a:r>
              <a:rPr lang="en-GB" sz="2400" dirty="0">
                <a:ea typeface="Calibri"/>
                <a:cs typeface="Times New Roman"/>
              </a:rPr>
              <a:t> </a:t>
            </a:r>
          </a:p>
          <a:p>
            <a:pPr>
              <a:spcAft>
                <a:spcPts val="0"/>
              </a:spcAft>
            </a:pPr>
            <a:r>
              <a:rPr lang="en-GB" dirty="0" smtClean="0">
                <a:solidFill>
                  <a:srgbClr val="000000"/>
                </a:solidFill>
                <a:effectLst/>
                <a:latin typeface="Comic Sans MS"/>
                <a:ea typeface="Times New Roman"/>
                <a:cs typeface="Arial"/>
              </a:rPr>
              <a:t>Some of the disciples were talking about the Temple, how beautiful it looked with its fine stones and the gifts offered to God. Jesus said, “All this you see—the time will come when not a single stone here will be left in its place; everyone will be thrown down.”</a:t>
            </a:r>
            <a:endParaRPr lang="en-GB" sz="2400" dirty="0">
              <a:ea typeface="Calibri"/>
              <a:cs typeface="Times New Roman"/>
            </a:endParaRPr>
          </a:p>
          <a:p>
            <a:pPr>
              <a:spcAft>
                <a:spcPts val="0"/>
              </a:spcAft>
            </a:pPr>
            <a:r>
              <a:rPr lang="en-GB" dirty="0" smtClean="0">
                <a:solidFill>
                  <a:srgbClr val="000000"/>
                </a:solidFill>
                <a:effectLst/>
                <a:latin typeface="Comic Sans MS"/>
                <a:ea typeface="Times New Roman"/>
                <a:cs typeface="Arial"/>
              </a:rPr>
              <a:t>“Teacher,” they asked, “when will this be? And what will happen in order to show that the time has come for it to take place?”</a:t>
            </a:r>
            <a:endParaRPr lang="en-GB" sz="2400" dirty="0">
              <a:ea typeface="Calibri"/>
              <a:cs typeface="Times New Roman"/>
            </a:endParaRPr>
          </a:p>
          <a:p>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21114" y="1988840"/>
            <a:ext cx="4320480"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43416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548680"/>
            <a:ext cx="8496944" cy="1470025"/>
          </a:xfrm>
        </p:spPr>
        <p:txBody>
          <a:bodyPr>
            <a:normAutofit/>
          </a:bodyPr>
          <a:lstStyle/>
          <a:p>
            <a:r>
              <a:rPr lang="en-GB" sz="2700" b="1" u="sng" dirty="0" smtClean="0">
                <a:solidFill>
                  <a:srgbClr val="0070C0"/>
                </a:solidFill>
              </a:rPr>
              <a:t>Key Stage Two Collective Worship 2023</a:t>
            </a:r>
            <a:r>
              <a:rPr lang="en-GB" dirty="0" smtClean="0"/>
              <a:t/>
            </a:r>
            <a:br>
              <a:rPr lang="en-GB" dirty="0" smtClean="0"/>
            </a:br>
            <a:r>
              <a:rPr lang="en-GB" sz="4000" b="1" u="sng" dirty="0" smtClean="0">
                <a:solidFill>
                  <a:srgbClr val="FF0000"/>
                </a:solidFill>
                <a:effectLst/>
                <a:latin typeface="Comic Sans MS"/>
                <a:ea typeface="Calibri"/>
                <a:cs typeface="Arial"/>
              </a:rPr>
              <a:t>Theme: Always have faith in God</a:t>
            </a:r>
            <a:endParaRPr lang="en-GB" sz="4000" dirty="0">
              <a:solidFill>
                <a:srgbClr val="FF0000"/>
              </a:solidFill>
            </a:endParaRPr>
          </a:p>
        </p:txBody>
      </p:sp>
      <p:sp>
        <p:nvSpPr>
          <p:cNvPr id="3" name="Subtitle 2"/>
          <p:cNvSpPr>
            <a:spLocks noGrp="1"/>
          </p:cNvSpPr>
          <p:nvPr>
            <p:ph type="subTitle" idx="1"/>
          </p:nvPr>
        </p:nvSpPr>
        <p:spPr>
          <a:xfrm>
            <a:off x="251520" y="2060848"/>
            <a:ext cx="4608512" cy="4248472"/>
          </a:xfrm>
        </p:spPr>
        <p:txBody>
          <a:bodyPr>
            <a:normAutofit fontScale="85000" lnSpcReduction="20000"/>
          </a:bodyPr>
          <a:lstStyle/>
          <a:p>
            <a:pPr>
              <a:spcAft>
                <a:spcPts val="0"/>
              </a:spcAft>
            </a:pPr>
            <a:r>
              <a:rPr lang="en-GB" dirty="0" smtClean="0">
                <a:solidFill>
                  <a:srgbClr val="000000"/>
                </a:solidFill>
                <a:effectLst/>
                <a:latin typeface="Comic Sans MS"/>
                <a:ea typeface="Times New Roman"/>
                <a:cs typeface="Arial"/>
              </a:rPr>
              <a:t>Jesus said, “Be on guard; don't be deceived. Many men, claiming to speak for me, will come and say, ‘I am he!’ and, ‘The time has come!’ But don't follow them. Don't be afraid when you hear of wars and revolutions; such things must happen first, but they do not mean that the end is near.”</a:t>
            </a:r>
            <a:endParaRPr lang="en-GB" sz="2400" dirty="0">
              <a:ea typeface="Calibri"/>
              <a:cs typeface="Times New Roman"/>
            </a:endParaRPr>
          </a:p>
          <a:p>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9226" y="1988840"/>
            <a:ext cx="3935262"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43416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548680"/>
            <a:ext cx="8496944" cy="1470025"/>
          </a:xfrm>
        </p:spPr>
        <p:txBody>
          <a:bodyPr>
            <a:normAutofit/>
          </a:bodyPr>
          <a:lstStyle/>
          <a:p>
            <a:r>
              <a:rPr lang="en-GB" sz="2700" b="1" u="sng" dirty="0" smtClean="0">
                <a:solidFill>
                  <a:srgbClr val="0070C0"/>
                </a:solidFill>
              </a:rPr>
              <a:t>Key Stage Two Collective Worship 2023</a:t>
            </a:r>
            <a:r>
              <a:rPr lang="en-GB" dirty="0" smtClean="0"/>
              <a:t/>
            </a:r>
            <a:br>
              <a:rPr lang="en-GB" dirty="0" smtClean="0"/>
            </a:br>
            <a:r>
              <a:rPr lang="en-GB" sz="4000" b="1" u="sng" dirty="0" smtClean="0">
                <a:solidFill>
                  <a:srgbClr val="FF0000"/>
                </a:solidFill>
                <a:effectLst/>
                <a:latin typeface="Comic Sans MS"/>
                <a:ea typeface="Calibri"/>
                <a:cs typeface="Arial"/>
              </a:rPr>
              <a:t>Theme: Always have faith in God</a:t>
            </a:r>
            <a:endParaRPr lang="en-GB" sz="4000" dirty="0">
              <a:solidFill>
                <a:srgbClr val="FF0000"/>
              </a:solidFill>
            </a:endParaRPr>
          </a:p>
        </p:txBody>
      </p:sp>
      <p:sp>
        <p:nvSpPr>
          <p:cNvPr id="3" name="Subtitle 2"/>
          <p:cNvSpPr>
            <a:spLocks noGrp="1"/>
          </p:cNvSpPr>
          <p:nvPr>
            <p:ph type="subTitle" idx="1"/>
          </p:nvPr>
        </p:nvSpPr>
        <p:spPr>
          <a:xfrm>
            <a:off x="251520" y="2060848"/>
            <a:ext cx="4824536" cy="4248472"/>
          </a:xfrm>
        </p:spPr>
        <p:txBody>
          <a:bodyPr>
            <a:normAutofit fontScale="70000" lnSpcReduction="20000"/>
          </a:bodyPr>
          <a:lstStyle/>
          <a:p>
            <a:r>
              <a:rPr lang="en-GB" dirty="0" smtClean="0">
                <a:solidFill>
                  <a:srgbClr val="000000"/>
                </a:solidFill>
                <a:effectLst/>
                <a:latin typeface="Comic Sans MS"/>
                <a:ea typeface="Times New Roman"/>
                <a:cs typeface="Arial"/>
              </a:rPr>
              <a:t>He went on to say, “Countries will fight each other; kingdoms will attack one another.</a:t>
            </a:r>
            <a:r>
              <a:rPr lang="en-GB" b="1" baseline="30000" dirty="0" smtClean="0">
                <a:solidFill>
                  <a:srgbClr val="000000"/>
                </a:solidFill>
                <a:effectLst/>
                <a:latin typeface="Comic Sans MS"/>
                <a:ea typeface="Times New Roman"/>
                <a:cs typeface="Arial"/>
              </a:rPr>
              <a:t> </a:t>
            </a:r>
            <a:r>
              <a:rPr lang="en-GB" dirty="0" smtClean="0">
                <a:solidFill>
                  <a:srgbClr val="000000"/>
                </a:solidFill>
                <a:effectLst/>
                <a:latin typeface="Comic Sans MS"/>
                <a:ea typeface="Times New Roman"/>
                <a:cs typeface="Arial"/>
              </a:rPr>
              <a:t>There will be terrible earthquakes, famines, and plagues everywhere; there will be strange and terrifying things coming from the sky. Before all these things take place, however, you will be arrested and persecuted; you will be handed over to be tried in synagogues and be put in prison; you will be brought before kings and rulers for my sake.</a:t>
            </a:r>
            <a:r>
              <a:rPr lang="en-GB" b="1" baseline="30000" dirty="0" smtClean="0">
                <a:solidFill>
                  <a:srgbClr val="000000"/>
                </a:solidFill>
                <a:effectLst/>
                <a:latin typeface="Comic Sans MS"/>
                <a:ea typeface="Times New Roman"/>
                <a:cs typeface="Arial"/>
              </a:rPr>
              <a:t> </a:t>
            </a:r>
            <a:r>
              <a:rPr lang="en-GB" dirty="0" smtClean="0">
                <a:solidFill>
                  <a:srgbClr val="000000"/>
                </a:solidFill>
                <a:effectLst/>
                <a:latin typeface="Comic Sans MS"/>
                <a:ea typeface="Times New Roman"/>
                <a:cs typeface="Arial"/>
              </a:rPr>
              <a:t>This will be your chance to tell the Good News.</a:t>
            </a:r>
            <a:r>
              <a:rPr lang="en-GB" b="1" baseline="30000" dirty="0" smtClean="0">
                <a:solidFill>
                  <a:srgbClr val="000000"/>
                </a:solidFill>
                <a:effectLst/>
                <a:latin typeface="Comic Sans MS"/>
                <a:ea typeface="Times New Roman"/>
                <a:cs typeface="Arial"/>
              </a:rPr>
              <a:t> </a:t>
            </a:r>
            <a:endParaRPr lang="en-GB"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060848"/>
            <a:ext cx="3717032"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43416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548680"/>
            <a:ext cx="8496944" cy="1470025"/>
          </a:xfrm>
        </p:spPr>
        <p:txBody>
          <a:bodyPr>
            <a:normAutofit/>
          </a:bodyPr>
          <a:lstStyle/>
          <a:p>
            <a:r>
              <a:rPr lang="en-GB" sz="2700" b="1" u="sng" dirty="0" smtClean="0">
                <a:solidFill>
                  <a:srgbClr val="0070C0"/>
                </a:solidFill>
              </a:rPr>
              <a:t>Key Stage Two Collective Worship 2023</a:t>
            </a:r>
            <a:r>
              <a:rPr lang="en-GB" dirty="0" smtClean="0"/>
              <a:t/>
            </a:r>
            <a:br>
              <a:rPr lang="en-GB" dirty="0" smtClean="0"/>
            </a:br>
            <a:r>
              <a:rPr lang="en-GB" sz="4000" b="1" u="sng" dirty="0" smtClean="0">
                <a:solidFill>
                  <a:srgbClr val="FF0000"/>
                </a:solidFill>
                <a:effectLst/>
                <a:latin typeface="Comic Sans MS"/>
                <a:ea typeface="Calibri"/>
                <a:cs typeface="Arial"/>
              </a:rPr>
              <a:t>Theme: Always have faith in God</a:t>
            </a:r>
            <a:endParaRPr lang="en-GB" sz="4000" dirty="0">
              <a:solidFill>
                <a:srgbClr val="FF0000"/>
              </a:solidFill>
            </a:endParaRPr>
          </a:p>
        </p:txBody>
      </p:sp>
      <p:sp>
        <p:nvSpPr>
          <p:cNvPr id="3" name="Subtitle 2"/>
          <p:cNvSpPr>
            <a:spLocks noGrp="1"/>
          </p:cNvSpPr>
          <p:nvPr>
            <p:ph type="subTitle" idx="1"/>
          </p:nvPr>
        </p:nvSpPr>
        <p:spPr>
          <a:xfrm>
            <a:off x="251520" y="2060848"/>
            <a:ext cx="5832648" cy="4248472"/>
          </a:xfrm>
        </p:spPr>
        <p:txBody>
          <a:bodyPr>
            <a:normAutofit fontScale="62500" lnSpcReduction="20000"/>
          </a:bodyPr>
          <a:lstStyle/>
          <a:p>
            <a:pPr>
              <a:spcAft>
                <a:spcPts val="0"/>
              </a:spcAft>
            </a:pPr>
            <a:r>
              <a:rPr lang="en-GB" dirty="0" smtClean="0">
                <a:solidFill>
                  <a:srgbClr val="000000"/>
                </a:solidFill>
                <a:effectLst/>
                <a:latin typeface="Comic Sans MS"/>
                <a:ea typeface="Times New Roman"/>
                <a:cs typeface="Arial"/>
              </a:rPr>
              <a:t>Make up your minds beforehand not to worry about how you will defend yourselves,</a:t>
            </a:r>
            <a:r>
              <a:rPr lang="en-GB" b="1" baseline="30000" dirty="0" smtClean="0">
                <a:solidFill>
                  <a:srgbClr val="000000"/>
                </a:solidFill>
                <a:effectLst/>
                <a:latin typeface="Comic Sans MS"/>
                <a:ea typeface="Times New Roman"/>
                <a:cs typeface="Arial"/>
              </a:rPr>
              <a:t> </a:t>
            </a:r>
            <a:r>
              <a:rPr lang="en-GB" dirty="0" smtClean="0">
                <a:solidFill>
                  <a:srgbClr val="000000"/>
                </a:solidFill>
                <a:effectLst/>
                <a:latin typeface="Comic Sans MS"/>
                <a:ea typeface="Times New Roman"/>
                <a:cs typeface="Arial"/>
              </a:rPr>
              <a:t>because I will give you such words and wisdom that none of your enemies will be able to refute or contradict what you say. You will be handed over by your parents, your brothers, your relatives, and your friends; and some of you will be put to death.</a:t>
            </a:r>
            <a:r>
              <a:rPr lang="en-GB" b="1" baseline="30000" dirty="0" smtClean="0">
                <a:solidFill>
                  <a:srgbClr val="000000"/>
                </a:solidFill>
                <a:effectLst/>
                <a:latin typeface="Comic Sans MS"/>
                <a:ea typeface="Times New Roman"/>
                <a:cs typeface="Arial"/>
              </a:rPr>
              <a:t> </a:t>
            </a:r>
            <a:r>
              <a:rPr lang="en-GB" dirty="0" smtClean="0">
                <a:solidFill>
                  <a:srgbClr val="000000"/>
                </a:solidFill>
                <a:effectLst/>
                <a:latin typeface="Comic Sans MS"/>
                <a:ea typeface="Times New Roman"/>
                <a:cs typeface="Arial"/>
              </a:rPr>
              <a:t>Everyone will hate you because of me. But not a single hair from your heads will be lost. Stand firm, and you will save yourselves.</a:t>
            </a:r>
            <a:endParaRPr lang="en-GB" sz="2400" dirty="0">
              <a:ea typeface="Calibri"/>
              <a:cs typeface="Times New Roman"/>
            </a:endParaRPr>
          </a:p>
          <a:p>
            <a:pPr>
              <a:spcAft>
                <a:spcPts val="0"/>
              </a:spcAft>
            </a:pPr>
            <a:r>
              <a:rPr lang="en-GB" dirty="0" smtClean="0">
                <a:solidFill>
                  <a:srgbClr val="00B050"/>
                </a:solidFill>
                <a:effectLst/>
                <a:latin typeface="Comic Sans MS"/>
                <a:ea typeface="Times New Roman"/>
                <a:cs typeface="Arial"/>
              </a:rPr>
              <a:t>Pause</a:t>
            </a:r>
            <a:endParaRPr lang="en-GB" sz="2400" dirty="0">
              <a:ea typeface="Calibri"/>
              <a:cs typeface="Times New Roman"/>
            </a:endParaRPr>
          </a:p>
          <a:p>
            <a:pPr>
              <a:spcAft>
                <a:spcPts val="0"/>
              </a:spcAft>
            </a:pPr>
            <a:r>
              <a:rPr lang="en-GB" dirty="0" smtClean="0">
                <a:solidFill>
                  <a:srgbClr val="000000"/>
                </a:solidFill>
                <a:effectLst/>
                <a:latin typeface="Comic Sans MS"/>
                <a:ea typeface="Times New Roman"/>
                <a:cs typeface="Arial"/>
              </a:rPr>
              <a:t>The word of the Lord</a:t>
            </a:r>
            <a:endParaRPr lang="en-GB" sz="2400" dirty="0">
              <a:ea typeface="Calibri"/>
              <a:cs typeface="Times New Roman"/>
            </a:endParaRPr>
          </a:p>
          <a:p>
            <a:pPr>
              <a:spcAft>
                <a:spcPts val="0"/>
              </a:spcAft>
            </a:pPr>
            <a:r>
              <a:rPr lang="en-GB" b="1" u="sng" dirty="0" smtClean="0">
                <a:solidFill>
                  <a:srgbClr val="FF0000"/>
                </a:solidFill>
                <a:effectLst/>
                <a:latin typeface="Comic Sans MS"/>
                <a:ea typeface="Times New Roman"/>
                <a:cs typeface="Arial"/>
              </a:rPr>
              <a:t>All:</a:t>
            </a:r>
            <a:r>
              <a:rPr lang="en-GB" dirty="0" smtClean="0">
                <a:solidFill>
                  <a:srgbClr val="FF0000"/>
                </a:solidFill>
                <a:effectLst/>
                <a:latin typeface="Comic Sans MS"/>
                <a:ea typeface="Times New Roman"/>
                <a:cs typeface="Arial"/>
              </a:rPr>
              <a:t> </a:t>
            </a:r>
            <a:r>
              <a:rPr lang="en-GB" dirty="0" smtClean="0">
                <a:solidFill>
                  <a:srgbClr val="000000"/>
                </a:solidFill>
                <a:effectLst/>
                <a:latin typeface="Comic Sans MS"/>
                <a:ea typeface="Times New Roman"/>
                <a:cs typeface="Arial"/>
              </a:rPr>
              <a:t>Praise to you Lord Jesus Christ</a:t>
            </a:r>
            <a:endParaRPr lang="en-GB" sz="2400" dirty="0">
              <a:ea typeface="Calibri"/>
              <a:cs typeface="Times New Roman"/>
            </a:endParaRPr>
          </a:p>
          <a:p>
            <a:endParaRPr lang="en-GB"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72808" y="1988840"/>
            <a:ext cx="2763688"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43416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548680"/>
            <a:ext cx="8496944" cy="1470025"/>
          </a:xfrm>
        </p:spPr>
        <p:txBody>
          <a:bodyPr>
            <a:normAutofit/>
          </a:bodyPr>
          <a:lstStyle/>
          <a:p>
            <a:r>
              <a:rPr lang="en-GB" sz="2700" b="1" u="sng" dirty="0" smtClean="0">
                <a:solidFill>
                  <a:srgbClr val="0070C0"/>
                </a:solidFill>
              </a:rPr>
              <a:t>Key Stage Two Collective Worship 2023</a:t>
            </a:r>
            <a:r>
              <a:rPr lang="en-GB" dirty="0" smtClean="0"/>
              <a:t/>
            </a:r>
            <a:br>
              <a:rPr lang="en-GB" dirty="0" smtClean="0"/>
            </a:br>
            <a:r>
              <a:rPr lang="en-GB" sz="4000" b="1" u="sng" dirty="0" smtClean="0">
                <a:solidFill>
                  <a:srgbClr val="FF0000"/>
                </a:solidFill>
                <a:effectLst/>
                <a:latin typeface="Comic Sans MS"/>
                <a:ea typeface="Calibri"/>
                <a:cs typeface="Arial"/>
              </a:rPr>
              <a:t>Theme: Always have faith in God</a:t>
            </a:r>
            <a:endParaRPr lang="en-GB" sz="4000" dirty="0">
              <a:solidFill>
                <a:srgbClr val="FF0000"/>
              </a:solidFill>
            </a:endParaRPr>
          </a:p>
        </p:txBody>
      </p:sp>
      <p:sp>
        <p:nvSpPr>
          <p:cNvPr id="3" name="Subtitle 2"/>
          <p:cNvSpPr>
            <a:spLocks noGrp="1"/>
          </p:cNvSpPr>
          <p:nvPr>
            <p:ph type="subTitle" idx="1"/>
          </p:nvPr>
        </p:nvSpPr>
        <p:spPr>
          <a:xfrm>
            <a:off x="251520" y="2060848"/>
            <a:ext cx="5760640" cy="4248472"/>
          </a:xfrm>
        </p:spPr>
        <p:txBody>
          <a:bodyPr>
            <a:normAutofit fontScale="85000" lnSpcReduction="20000"/>
          </a:bodyPr>
          <a:lstStyle/>
          <a:p>
            <a:r>
              <a:rPr lang="en-GB" sz="2300" b="1" u="sng" dirty="0" smtClean="0">
                <a:solidFill>
                  <a:srgbClr val="0070C0"/>
                </a:solidFill>
                <a:effectLst/>
                <a:latin typeface="Comic Sans MS"/>
                <a:ea typeface="Calibri"/>
                <a:cs typeface="Arial"/>
              </a:rPr>
              <a:t>Response to the Word of God</a:t>
            </a:r>
            <a:endParaRPr lang="en-GB" sz="2300" dirty="0">
              <a:ea typeface="Calibri"/>
              <a:cs typeface="Times New Roman"/>
            </a:endParaRPr>
          </a:p>
          <a:p>
            <a:pPr>
              <a:spcAft>
                <a:spcPts val="0"/>
              </a:spcAft>
            </a:pPr>
            <a:r>
              <a:rPr lang="en-GB" dirty="0" smtClean="0">
                <a:solidFill>
                  <a:srgbClr val="000000"/>
                </a:solidFill>
                <a:effectLst/>
                <a:latin typeface="Comic Sans MS"/>
                <a:ea typeface="Calibri"/>
                <a:cs typeface="Arial"/>
              </a:rPr>
              <a:t>Jesus was with his disciples in the temple. He told them that the temple would one day be destroyed and that there would be wars, earthquakes, and people hungry for food. </a:t>
            </a:r>
            <a:endParaRPr lang="en-GB" sz="2400" dirty="0">
              <a:ea typeface="Calibri"/>
              <a:cs typeface="Times New Roman"/>
            </a:endParaRPr>
          </a:p>
          <a:p>
            <a:pPr>
              <a:spcAft>
                <a:spcPts val="0"/>
              </a:spcAft>
            </a:pPr>
            <a:r>
              <a:rPr lang="en-GB" dirty="0" smtClean="0">
                <a:solidFill>
                  <a:srgbClr val="000000"/>
                </a:solidFill>
                <a:effectLst/>
                <a:latin typeface="Comic Sans MS"/>
                <a:ea typeface="Calibri"/>
                <a:cs typeface="Arial"/>
              </a:rPr>
              <a:t> </a:t>
            </a:r>
            <a:endParaRPr lang="en-GB" sz="2400" dirty="0">
              <a:ea typeface="Calibri"/>
              <a:cs typeface="Times New Roman"/>
            </a:endParaRPr>
          </a:p>
          <a:p>
            <a:pPr>
              <a:spcAft>
                <a:spcPts val="0"/>
              </a:spcAft>
            </a:pPr>
            <a:r>
              <a:rPr lang="en-GB" b="1" u="sng" dirty="0" smtClean="0">
                <a:solidFill>
                  <a:srgbClr val="FF0000"/>
                </a:solidFill>
                <a:effectLst/>
                <a:latin typeface="Comic Sans MS"/>
                <a:ea typeface="Calibri"/>
                <a:cs typeface="Arial"/>
              </a:rPr>
              <a:t>Can you think of places in the world today where there are wars, earthquakes and people are hungry for food?</a:t>
            </a:r>
            <a:endParaRPr lang="en-GB" sz="2400" dirty="0">
              <a:ea typeface="Calibri"/>
              <a:cs typeface="Times New Roman"/>
            </a:endParaRPr>
          </a:p>
          <a:p>
            <a:endParaRPr lang="en-GB"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276872"/>
            <a:ext cx="2759968"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74168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548680"/>
            <a:ext cx="8496944" cy="1470025"/>
          </a:xfrm>
        </p:spPr>
        <p:txBody>
          <a:bodyPr>
            <a:normAutofit/>
          </a:bodyPr>
          <a:lstStyle/>
          <a:p>
            <a:r>
              <a:rPr lang="en-GB" sz="2700" b="1" u="sng" dirty="0" smtClean="0">
                <a:solidFill>
                  <a:srgbClr val="0070C0"/>
                </a:solidFill>
              </a:rPr>
              <a:t>Key Stage Two Collective Worship 2023</a:t>
            </a:r>
            <a:r>
              <a:rPr lang="en-GB" dirty="0" smtClean="0"/>
              <a:t/>
            </a:r>
            <a:br>
              <a:rPr lang="en-GB" dirty="0" smtClean="0"/>
            </a:br>
            <a:r>
              <a:rPr lang="en-GB" sz="4000" b="1" u="sng" dirty="0" smtClean="0">
                <a:solidFill>
                  <a:srgbClr val="FF0000"/>
                </a:solidFill>
                <a:effectLst/>
                <a:latin typeface="Comic Sans MS"/>
                <a:ea typeface="Calibri"/>
                <a:cs typeface="Arial"/>
              </a:rPr>
              <a:t>Theme: Always have faith in God</a:t>
            </a:r>
            <a:endParaRPr lang="en-GB" sz="4000" dirty="0">
              <a:solidFill>
                <a:srgbClr val="FF0000"/>
              </a:solidFill>
            </a:endParaRPr>
          </a:p>
        </p:txBody>
      </p:sp>
      <p:sp>
        <p:nvSpPr>
          <p:cNvPr id="3" name="Subtitle 2"/>
          <p:cNvSpPr>
            <a:spLocks noGrp="1"/>
          </p:cNvSpPr>
          <p:nvPr>
            <p:ph type="subTitle" idx="1"/>
          </p:nvPr>
        </p:nvSpPr>
        <p:spPr>
          <a:xfrm>
            <a:off x="251520" y="2060848"/>
            <a:ext cx="5040560" cy="4248472"/>
          </a:xfrm>
        </p:spPr>
        <p:txBody>
          <a:bodyPr>
            <a:normAutofit fontScale="70000" lnSpcReduction="20000"/>
          </a:bodyPr>
          <a:lstStyle/>
          <a:p>
            <a:pPr>
              <a:spcAft>
                <a:spcPts val="0"/>
              </a:spcAft>
            </a:pPr>
            <a:r>
              <a:rPr lang="en-GB" b="1" u="sng" dirty="0" smtClean="0">
                <a:solidFill>
                  <a:srgbClr val="0070C0"/>
                </a:solidFill>
                <a:effectLst/>
                <a:latin typeface="Comic Sans MS"/>
                <a:ea typeface="Calibri"/>
                <a:cs typeface="Arial"/>
              </a:rPr>
              <a:t>Here is one example:</a:t>
            </a:r>
            <a:endParaRPr lang="en-GB" sz="2400" b="1" u="sng" dirty="0">
              <a:solidFill>
                <a:srgbClr val="0070C0"/>
              </a:solidFill>
              <a:ea typeface="Calibri"/>
              <a:cs typeface="Times New Roman"/>
            </a:endParaRPr>
          </a:p>
          <a:p>
            <a:pPr>
              <a:spcAft>
                <a:spcPts val="0"/>
              </a:spcAft>
            </a:pPr>
            <a:r>
              <a:rPr lang="en-GB" b="1" dirty="0" smtClean="0">
                <a:solidFill>
                  <a:srgbClr val="000000"/>
                </a:solidFill>
                <a:effectLst/>
                <a:latin typeface="Comic Sans MS"/>
                <a:ea typeface="Calibri"/>
                <a:cs typeface="Arial"/>
              </a:rPr>
              <a:t>In Kenya, Ethiopia, Somalia and South Sudan, up to 20 million people are facing extreme hunger. The situation is so bad that people are being forced to spend their life-savings or to leave their homes.</a:t>
            </a:r>
            <a:r>
              <a:rPr lang="en-GB" sz="2400" b="1" dirty="0" smtClean="0">
                <a:solidFill>
                  <a:srgbClr val="000000"/>
                </a:solidFill>
                <a:effectLst/>
                <a:latin typeface="Times New Roman"/>
                <a:ea typeface="Times New Roman"/>
                <a:cs typeface="Times New Roman"/>
              </a:rPr>
              <a:t> </a:t>
            </a:r>
            <a:endParaRPr lang="en-GB" sz="2400" b="1" dirty="0">
              <a:ea typeface="Calibri"/>
              <a:cs typeface="Times New Roman"/>
            </a:endParaRPr>
          </a:p>
          <a:p>
            <a:pPr>
              <a:spcAft>
                <a:spcPts val="0"/>
              </a:spcAft>
            </a:pPr>
            <a:r>
              <a:rPr lang="en-GB" b="1" dirty="0" smtClean="0">
                <a:solidFill>
                  <a:srgbClr val="000000"/>
                </a:solidFill>
                <a:effectLst/>
                <a:latin typeface="Comic Sans MS"/>
                <a:ea typeface="Calibri"/>
                <a:cs typeface="Arial"/>
              </a:rPr>
              <a:t> </a:t>
            </a:r>
            <a:endParaRPr lang="en-GB" sz="2400" b="1" dirty="0">
              <a:ea typeface="Calibri"/>
              <a:cs typeface="Times New Roman"/>
            </a:endParaRPr>
          </a:p>
          <a:p>
            <a:pPr>
              <a:spcAft>
                <a:spcPts val="0"/>
              </a:spcAft>
            </a:pPr>
            <a:r>
              <a:rPr lang="en-GB" b="1" dirty="0" smtClean="0">
                <a:solidFill>
                  <a:srgbClr val="000000"/>
                </a:solidFill>
                <a:effectLst/>
                <a:latin typeface="Comic Sans MS"/>
                <a:ea typeface="Calibri"/>
                <a:cs typeface="Arial"/>
              </a:rPr>
              <a:t>Through local Church aid workers, </a:t>
            </a:r>
            <a:r>
              <a:rPr lang="en-GB" b="1" u="sng" dirty="0" smtClean="0">
                <a:solidFill>
                  <a:srgbClr val="00B050"/>
                </a:solidFill>
                <a:effectLst/>
                <a:latin typeface="Comic Sans MS"/>
                <a:ea typeface="Calibri"/>
                <a:cs typeface="Arial"/>
              </a:rPr>
              <a:t>CAFOD</a:t>
            </a:r>
            <a:r>
              <a:rPr lang="en-GB" b="1" dirty="0" smtClean="0">
                <a:solidFill>
                  <a:srgbClr val="00B050"/>
                </a:solidFill>
                <a:effectLst/>
                <a:latin typeface="Comic Sans MS"/>
                <a:ea typeface="Calibri"/>
                <a:cs typeface="Arial"/>
              </a:rPr>
              <a:t> </a:t>
            </a:r>
            <a:r>
              <a:rPr lang="en-GB" b="1" dirty="0" smtClean="0">
                <a:solidFill>
                  <a:srgbClr val="000000"/>
                </a:solidFill>
                <a:effectLst/>
                <a:latin typeface="Comic Sans MS"/>
                <a:ea typeface="Calibri"/>
                <a:cs typeface="Arial"/>
              </a:rPr>
              <a:t>is helping these families to get the emergency food and clean water that they need.</a:t>
            </a:r>
            <a:endParaRPr lang="en-GB" sz="2400" b="1" dirty="0">
              <a:ea typeface="Calibri"/>
              <a:cs typeface="Times New Roman"/>
            </a:endParaRPr>
          </a:p>
          <a:p>
            <a:endParaRPr lang="en-GB"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9459" y="2492896"/>
            <a:ext cx="3748558"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74168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548680"/>
            <a:ext cx="8496944" cy="1470025"/>
          </a:xfrm>
        </p:spPr>
        <p:txBody>
          <a:bodyPr>
            <a:normAutofit/>
          </a:bodyPr>
          <a:lstStyle/>
          <a:p>
            <a:r>
              <a:rPr lang="en-GB" sz="2700" b="1" u="sng" dirty="0" smtClean="0">
                <a:solidFill>
                  <a:srgbClr val="0070C0"/>
                </a:solidFill>
              </a:rPr>
              <a:t>Key Stage Two Collective Worship 2023</a:t>
            </a:r>
            <a:r>
              <a:rPr lang="en-GB" dirty="0" smtClean="0"/>
              <a:t/>
            </a:r>
            <a:br>
              <a:rPr lang="en-GB" dirty="0" smtClean="0"/>
            </a:br>
            <a:r>
              <a:rPr lang="en-GB" sz="4000" b="1" u="sng" dirty="0" smtClean="0">
                <a:solidFill>
                  <a:srgbClr val="FF0000"/>
                </a:solidFill>
                <a:effectLst/>
                <a:latin typeface="Comic Sans MS"/>
                <a:ea typeface="Calibri"/>
                <a:cs typeface="Arial"/>
              </a:rPr>
              <a:t>Theme: Always have faith in God</a:t>
            </a:r>
            <a:endParaRPr lang="en-GB" sz="4000" dirty="0">
              <a:solidFill>
                <a:srgbClr val="FF0000"/>
              </a:solidFill>
            </a:endParaRPr>
          </a:p>
        </p:txBody>
      </p:sp>
      <p:sp>
        <p:nvSpPr>
          <p:cNvPr id="3" name="Subtitle 2"/>
          <p:cNvSpPr>
            <a:spLocks noGrp="1"/>
          </p:cNvSpPr>
          <p:nvPr>
            <p:ph type="subTitle" idx="1"/>
          </p:nvPr>
        </p:nvSpPr>
        <p:spPr>
          <a:xfrm>
            <a:off x="251520" y="2060848"/>
            <a:ext cx="5040560" cy="4248472"/>
          </a:xfrm>
        </p:spPr>
        <p:txBody>
          <a:bodyPr>
            <a:normAutofit fontScale="62500" lnSpcReduction="20000"/>
          </a:bodyPr>
          <a:lstStyle/>
          <a:p>
            <a:pPr>
              <a:spcAft>
                <a:spcPts val="0"/>
              </a:spcAft>
            </a:pPr>
            <a:r>
              <a:rPr lang="en-GB" dirty="0" smtClean="0">
                <a:solidFill>
                  <a:srgbClr val="000000"/>
                </a:solidFill>
                <a:effectLst/>
                <a:latin typeface="Comic Sans MS"/>
                <a:ea typeface="Calibri"/>
                <a:cs typeface="Arial"/>
              </a:rPr>
              <a:t>Jesus told the disciples not to be afraid. He promised that he would be with them always and that they wouldn't be harmed if they put their trust in him.</a:t>
            </a:r>
            <a:endParaRPr lang="en-GB" sz="2400" dirty="0">
              <a:ea typeface="Calibri"/>
              <a:cs typeface="Times New Roman"/>
            </a:endParaRPr>
          </a:p>
          <a:p>
            <a:pPr>
              <a:spcAft>
                <a:spcPts val="0"/>
              </a:spcAft>
            </a:pPr>
            <a:r>
              <a:rPr lang="en-GB" dirty="0" smtClean="0">
                <a:solidFill>
                  <a:srgbClr val="000000"/>
                </a:solidFill>
                <a:effectLst/>
                <a:latin typeface="Comic Sans MS"/>
                <a:ea typeface="Calibri"/>
                <a:cs typeface="Arial"/>
              </a:rPr>
              <a:t> </a:t>
            </a:r>
            <a:endParaRPr lang="en-GB" sz="2400" dirty="0">
              <a:ea typeface="Calibri"/>
              <a:cs typeface="Times New Roman"/>
            </a:endParaRPr>
          </a:p>
          <a:p>
            <a:pPr>
              <a:spcAft>
                <a:spcPts val="0"/>
              </a:spcAft>
            </a:pPr>
            <a:r>
              <a:rPr lang="en-GB" dirty="0" smtClean="0">
                <a:solidFill>
                  <a:srgbClr val="000000"/>
                </a:solidFill>
                <a:effectLst/>
                <a:latin typeface="Comic Sans MS"/>
                <a:ea typeface="Calibri"/>
                <a:cs typeface="Arial"/>
              </a:rPr>
              <a:t>Jesus is with us always, even in the hardest times. Often Jesus comes to us in the people who help us. </a:t>
            </a:r>
            <a:endParaRPr lang="en-GB" sz="2400" dirty="0">
              <a:ea typeface="Calibri"/>
              <a:cs typeface="Times New Roman"/>
            </a:endParaRPr>
          </a:p>
          <a:p>
            <a:pPr>
              <a:spcAft>
                <a:spcPts val="0"/>
              </a:spcAft>
            </a:pPr>
            <a:r>
              <a:rPr lang="en-GB" dirty="0" smtClean="0">
                <a:solidFill>
                  <a:srgbClr val="000000"/>
                </a:solidFill>
                <a:effectLst/>
                <a:latin typeface="Comic Sans MS"/>
                <a:ea typeface="Calibri"/>
                <a:cs typeface="Arial"/>
              </a:rPr>
              <a:t> </a:t>
            </a:r>
            <a:endParaRPr lang="en-GB" sz="2400" dirty="0">
              <a:ea typeface="Calibri"/>
              <a:cs typeface="Times New Roman"/>
            </a:endParaRPr>
          </a:p>
          <a:p>
            <a:pPr>
              <a:spcAft>
                <a:spcPts val="0"/>
              </a:spcAft>
            </a:pPr>
            <a:r>
              <a:rPr lang="en-GB" dirty="0" smtClean="0">
                <a:solidFill>
                  <a:srgbClr val="000000"/>
                </a:solidFill>
                <a:effectLst/>
                <a:latin typeface="Comic Sans MS"/>
                <a:ea typeface="Calibri"/>
                <a:cs typeface="Arial"/>
              </a:rPr>
              <a:t>Next time you hear about an earthquake, flood or drought on the news what will you do to help the people affected? How will you help them to know that they haven’t been forgotten and that Jesus is always with them?</a:t>
            </a:r>
            <a:endParaRPr lang="en-GB" sz="2400" dirty="0">
              <a:ea typeface="Calibri"/>
              <a:cs typeface="Times New Roman"/>
            </a:endParaRPr>
          </a:p>
          <a:p>
            <a:endParaRPr lang="en-GB"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0402" y="1988840"/>
            <a:ext cx="3766094"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74168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548680"/>
            <a:ext cx="8496944" cy="1470025"/>
          </a:xfrm>
        </p:spPr>
        <p:txBody>
          <a:bodyPr>
            <a:normAutofit/>
          </a:bodyPr>
          <a:lstStyle/>
          <a:p>
            <a:r>
              <a:rPr lang="en-GB" sz="2700" b="1" u="sng" dirty="0" smtClean="0">
                <a:solidFill>
                  <a:srgbClr val="0070C0"/>
                </a:solidFill>
              </a:rPr>
              <a:t>Key Stage Two Collective Worship 2023</a:t>
            </a:r>
            <a:r>
              <a:rPr lang="en-GB" dirty="0" smtClean="0"/>
              <a:t/>
            </a:r>
            <a:br>
              <a:rPr lang="en-GB" dirty="0" smtClean="0"/>
            </a:br>
            <a:r>
              <a:rPr lang="en-GB" sz="4000" b="1" u="sng" dirty="0" smtClean="0">
                <a:solidFill>
                  <a:srgbClr val="FF0000"/>
                </a:solidFill>
                <a:effectLst/>
                <a:latin typeface="Comic Sans MS"/>
                <a:ea typeface="Calibri"/>
                <a:cs typeface="Arial"/>
              </a:rPr>
              <a:t>Theme: Always have faith in God</a:t>
            </a:r>
            <a:endParaRPr lang="en-GB" sz="4000" dirty="0">
              <a:solidFill>
                <a:srgbClr val="FF0000"/>
              </a:solidFill>
            </a:endParaRPr>
          </a:p>
        </p:txBody>
      </p:sp>
      <p:sp>
        <p:nvSpPr>
          <p:cNvPr id="3" name="Subtitle 2"/>
          <p:cNvSpPr>
            <a:spLocks noGrp="1"/>
          </p:cNvSpPr>
          <p:nvPr>
            <p:ph type="subTitle" idx="1"/>
          </p:nvPr>
        </p:nvSpPr>
        <p:spPr>
          <a:xfrm>
            <a:off x="251520" y="2060848"/>
            <a:ext cx="4968552" cy="4248472"/>
          </a:xfrm>
        </p:spPr>
        <p:txBody>
          <a:bodyPr>
            <a:normAutofit fontScale="70000" lnSpcReduction="20000"/>
          </a:bodyPr>
          <a:lstStyle/>
          <a:p>
            <a:r>
              <a:rPr lang="en-GB" sz="4400" b="1" u="sng" dirty="0" smtClean="0">
                <a:solidFill>
                  <a:srgbClr val="0070C0"/>
                </a:solidFill>
                <a:effectLst/>
                <a:latin typeface="Comic Sans MS"/>
                <a:ea typeface="Calibri"/>
                <a:cs typeface="Arial"/>
              </a:rPr>
              <a:t>Response to the Word of God</a:t>
            </a:r>
            <a:endParaRPr lang="en-GB" sz="2400" dirty="0">
              <a:ea typeface="Calibri"/>
              <a:cs typeface="Times New Roman"/>
            </a:endParaRPr>
          </a:p>
          <a:p>
            <a:r>
              <a:rPr lang="en-GB" b="1" u="sng" dirty="0" smtClean="0">
                <a:solidFill>
                  <a:srgbClr val="0070C0"/>
                </a:solidFill>
                <a:effectLst/>
                <a:latin typeface="Comic Sans MS"/>
                <a:ea typeface="Calibri"/>
                <a:cs typeface="Arial"/>
              </a:rPr>
              <a:t>Bidding Prayers</a:t>
            </a:r>
            <a:endParaRPr lang="en-GB" sz="2400" dirty="0">
              <a:ea typeface="Calibri"/>
              <a:cs typeface="Times New Roman"/>
            </a:endParaRPr>
          </a:p>
          <a:p>
            <a:pPr>
              <a:spcAft>
                <a:spcPts val="0"/>
              </a:spcAft>
            </a:pPr>
            <a:r>
              <a:rPr lang="en-GB" b="1" dirty="0" smtClean="0">
                <a:solidFill>
                  <a:schemeClr val="tx1"/>
                </a:solidFill>
                <a:effectLst/>
                <a:latin typeface="Comic Sans MS"/>
                <a:ea typeface="Calibri"/>
                <a:cs typeface="Arial"/>
              </a:rPr>
              <a:t>We pray together</a:t>
            </a:r>
            <a:r>
              <a:rPr lang="en-GB" dirty="0" smtClean="0">
                <a:effectLst/>
                <a:latin typeface="Comic Sans MS"/>
                <a:ea typeface="Calibri"/>
                <a:cs typeface="Arial"/>
              </a:rPr>
              <a:t>:</a:t>
            </a:r>
            <a:endParaRPr lang="en-GB" sz="2400" dirty="0">
              <a:ea typeface="Calibri"/>
              <a:cs typeface="Times New Roman"/>
            </a:endParaRPr>
          </a:p>
          <a:p>
            <a:pPr>
              <a:spcAft>
                <a:spcPts val="0"/>
              </a:spcAft>
            </a:pPr>
            <a:r>
              <a:rPr lang="en-GB" dirty="0" smtClean="0">
                <a:effectLst/>
                <a:latin typeface="Comic Sans MS"/>
                <a:ea typeface="Calibri"/>
                <a:cs typeface="Arial"/>
              </a:rPr>
              <a:t> </a:t>
            </a:r>
            <a:endParaRPr lang="en-GB" sz="2400" dirty="0">
              <a:ea typeface="Calibri"/>
              <a:cs typeface="Times New Roman"/>
            </a:endParaRPr>
          </a:p>
          <a:p>
            <a:pPr>
              <a:spcAft>
                <a:spcPts val="0"/>
              </a:spcAft>
            </a:pPr>
            <a:r>
              <a:rPr lang="en-GB" dirty="0" smtClean="0">
                <a:solidFill>
                  <a:schemeClr val="tx1"/>
                </a:solidFill>
                <a:effectLst/>
                <a:latin typeface="Comic Sans MS"/>
                <a:ea typeface="Calibri"/>
                <a:cs typeface="Arial"/>
              </a:rPr>
              <a:t>We pray for the Church: that it may support and welcome all people, especially those among us who are poor. Lord in your mercy...</a:t>
            </a:r>
            <a:endParaRPr lang="en-GB" sz="2400" dirty="0">
              <a:solidFill>
                <a:schemeClr val="tx1"/>
              </a:solidFill>
              <a:ea typeface="Calibri"/>
              <a:cs typeface="Times New Roman"/>
            </a:endParaRPr>
          </a:p>
          <a:p>
            <a:pPr>
              <a:spcAft>
                <a:spcPts val="0"/>
              </a:spcAft>
            </a:pPr>
            <a:r>
              <a:rPr lang="en-GB" b="1" dirty="0" err="1" smtClean="0">
                <a:solidFill>
                  <a:srgbClr val="FF0000"/>
                </a:solidFill>
                <a:effectLst/>
                <a:latin typeface="Comic Sans MS"/>
                <a:ea typeface="Calibri"/>
                <a:cs typeface="Arial"/>
              </a:rPr>
              <a:t>Response:clywed</a:t>
            </a:r>
            <a:r>
              <a:rPr lang="en-GB" b="1" dirty="0" smtClean="0">
                <a:solidFill>
                  <a:srgbClr val="FF0000"/>
                </a:solidFill>
                <a:effectLst/>
                <a:latin typeface="Comic Sans MS"/>
                <a:ea typeface="Calibri"/>
                <a:cs typeface="Arial"/>
              </a:rPr>
              <a:t> </a:t>
            </a:r>
            <a:r>
              <a:rPr lang="en-GB" b="1" dirty="0" err="1" smtClean="0">
                <a:solidFill>
                  <a:srgbClr val="FF0000"/>
                </a:solidFill>
                <a:effectLst/>
                <a:latin typeface="Comic Sans MS"/>
                <a:ea typeface="Calibri"/>
                <a:cs typeface="Arial"/>
              </a:rPr>
              <a:t>ein</a:t>
            </a:r>
            <a:r>
              <a:rPr lang="en-GB" b="1" dirty="0" smtClean="0">
                <a:solidFill>
                  <a:srgbClr val="FF0000"/>
                </a:solidFill>
                <a:effectLst/>
                <a:latin typeface="Comic Sans MS"/>
                <a:ea typeface="Calibri"/>
                <a:cs typeface="Arial"/>
              </a:rPr>
              <a:t> </a:t>
            </a:r>
            <a:r>
              <a:rPr lang="en-GB" b="1" dirty="0" err="1" smtClean="0">
                <a:solidFill>
                  <a:srgbClr val="FF0000"/>
                </a:solidFill>
                <a:effectLst/>
                <a:latin typeface="Comic Sans MS"/>
                <a:ea typeface="Calibri"/>
                <a:cs typeface="Arial"/>
              </a:rPr>
              <a:t>gweddi</a:t>
            </a:r>
            <a:r>
              <a:rPr lang="en-GB" b="1" dirty="0" smtClean="0">
                <a:solidFill>
                  <a:srgbClr val="FF0000"/>
                </a:solidFill>
                <a:effectLst/>
                <a:latin typeface="Comic Sans MS"/>
                <a:ea typeface="Calibri"/>
                <a:cs typeface="Arial"/>
              </a:rPr>
              <a:t> (Hear our prayer)</a:t>
            </a:r>
            <a:endParaRPr lang="en-GB" sz="2400" dirty="0">
              <a:ea typeface="Calibri"/>
              <a:cs typeface="Times New Roman"/>
            </a:endParaRPr>
          </a:p>
          <a:p>
            <a:pPr>
              <a:spcAft>
                <a:spcPts val="0"/>
              </a:spcAft>
            </a:pPr>
            <a:r>
              <a:rPr lang="en-GB" dirty="0" smtClean="0">
                <a:effectLst/>
                <a:latin typeface="Comic Sans MS"/>
                <a:ea typeface="Calibri"/>
                <a:cs typeface="Arial"/>
              </a:rPr>
              <a:t> </a:t>
            </a:r>
            <a:endParaRPr lang="en-GB" sz="2400" dirty="0">
              <a:ea typeface="Calibri"/>
              <a:cs typeface="Times New Roman"/>
            </a:endParaRPr>
          </a:p>
          <a:p>
            <a:endParaRPr lang="en-GB"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8594" y="1988840"/>
            <a:ext cx="3705894"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74168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548680"/>
            <a:ext cx="8496944" cy="1470025"/>
          </a:xfrm>
        </p:spPr>
        <p:txBody>
          <a:bodyPr>
            <a:normAutofit/>
          </a:bodyPr>
          <a:lstStyle/>
          <a:p>
            <a:r>
              <a:rPr lang="en-GB" sz="2700" b="1" u="sng" dirty="0" smtClean="0">
                <a:solidFill>
                  <a:srgbClr val="0070C0"/>
                </a:solidFill>
              </a:rPr>
              <a:t>Key Stage Two Collective Worship 2023</a:t>
            </a:r>
            <a:r>
              <a:rPr lang="en-GB" dirty="0" smtClean="0"/>
              <a:t/>
            </a:r>
            <a:br>
              <a:rPr lang="en-GB" dirty="0" smtClean="0"/>
            </a:br>
            <a:r>
              <a:rPr lang="en-GB" sz="4000" b="1" u="sng" dirty="0" smtClean="0">
                <a:solidFill>
                  <a:srgbClr val="FF0000"/>
                </a:solidFill>
                <a:effectLst/>
                <a:latin typeface="Comic Sans MS"/>
                <a:ea typeface="Calibri"/>
                <a:cs typeface="Arial"/>
              </a:rPr>
              <a:t>Theme: Always have faith in God</a:t>
            </a:r>
            <a:endParaRPr lang="en-GB" sz="4000" dirty="0">
              <a:solidFill>
                <a:srgbClr val="FF0000"/>
              </a:solidFill>
            </a:endParaRPr>
          </a:p>
        </p:txBody>
      </p:sp>
      <p:sp>
        <p:nvSpPr>
          <p:cNvPr id="3" name="Subtitle 2"/>
          <p:cNvSpPr>
            <a:spLocks noGrp="1"/>
          </p:cNvSpPr>
          <p:nvPr>
            <p:ph type="subTitle" idx="1"/>
          </p:nvPr>
        </p:nvSpPr>
        <p:spPr>
          <a:xfrm>
            <a:off x="251520" y="2060848"/>
            <a:ext cx="4896544" cy="4248472"/>
          </a:xfrm>
        </p:spPr>
        <p:txBody>
          <a:bodyPr>
            <a:normAutofit fontScale="92500" lnSpcReduction="20000"/>
          </a:bodyPr>
          <a:lstStyle/>
          <a:p>
            <a:pPr>
              <a:spcAft>
                <a:spcPts val="0"/>
              </a:spcAft>
            </a:pPr>
            <a:r>
              <a:rPr lang="en-GB" b="1" dirty="0" smtClean="0">
                <a:solidFill>
                  <a:schemeClr val="tx1"/>
                </a:solidFill>
                <a:effectLst/>
                <a:latin typeface="Comic Sans MS"/>
                <a:ea typeface="Calibri"/>
                <a:cs typeface="Arial"/>
              </a:rPr>
              <a:t>We pray for our brothers and sisters in every country: that they may know that they are not forgotten as we do our best to help our neighbours around the world. Lord in your mercy...</a:t>
            </a:r>
            <a:endParaRPr lang="en-GB" sz="2400" b="1" dirty="0">
              <a:solidFill>
                <a:schemeClr val="tx1"/>
              </a:solidFill>
              <a:ea typeface="Calibri"/>
              <a:cs typeface="Times New Roman"/>
            </a:endParaRPr>
          </a:p>
          <a:p>
            <a:pPr>
              <a:spcAft>
                <a:spcPts val="0"/>
              </a:spcAft>
            </a:pPr>
            <a:r>
              <a:rPr lang="en-GB" b="1" dirty="0" err="1" smtClean="0">
                <a:solidFill>
                  <a:srgbClr val="FF0000"/>
                </a:solidFill>
                <a:effectLst/>
                <a:latin typeface="Comic Sans MS"/>
                <a:ea typeface="Calibri"/>
                <a:cs typeface="Arial"/>
              </a:rPr>
              <a:t>Response:clywed</a:t>
            </a:r>
            <a:r>
              <a:rPr lang="en-GB" b="1" dirty="0" smtClean="0">
                <a:solidFill>
                  <a:srgbClr val="FF0000"/>
                </a:solidFill>
                <a:effectLst/>
                <a:latin typeface="Comic Sans MS"/>
                <a:ea typeface="Calibri"/>
                <a:cs typeface="Arial"/>
              </a:rPr>
              <a:t> </a:t>
            </a:r>
            <a:r>
              <a:rPr lang="en-GB" b="1" dirty="0" err="1" smtClean="0">
                <a:solidFill>
                  <a:srgbClr val="FF0000"/>
                </a:solidFill>
                <a:effectLst/>
                <a:latin typeface="Comic Sans MS"/>
                <a:ea typeface="Calibri"/>
                <a:cs typeface="Arial"/>
              </a:rPr>
              <a:t>ein</a:t>
            </a:r>
            <a:r>
              <a:rPr lang="en-GB" b="1" dirty="0" smtClean="0">
                <a:solidFill>
                  <a:srgbClr val="FF0000"/>
                </a:solidFill>
                <a:effectLst/>
                <a:latin typeface="Comic Sans MS"/>
                <a:ea typeface="Calibri"/>
                <a:cs typeface="Arial"/>
              </a:rPr>
              <a:t> </a:t>
            </a:r>
            <a:r>
              <a:rPr lang="en-GB" b="1" dirty="0" err="1" smtClean="0">
                <a:solidFill>
                  <a:srgbClr val="FF0000"/>
                </a:solidFill>
                <a:effectLst/>
                <a:latin typeface="Comic Sans MS"/>
                <a:ea typeface="Calibri"/>
                <a:cs typeface="Arial"/>
              </a:rPr>
              <a:t>gweddi</a:t>
            </a:r>
            <a:r>
              <a:rPr lang="en-GB" b="1" dirty="0" smtClean="0">
                <a:solidFill>
                  <a:srgbClr val="FF0000"/>
                </a:solidFill>
                <a:effectLst/>
                <a:latin typeface="Comic Sans MS"/>
                <a:ea typeface="Calibri"/>
                <a:cs typeface="Arial"/>
              </a:rPr>
              <a:t> (Hear our prayer)</a:t>
            </a:r>
            <a:endParaRPr lang="en-GB" sz="2400" dirty="0">
              <a:ea typeface="Calibri"/>
              <a:cs typeface="Times New Roman"/>
            </a:endParaRPr>
          </a:p>
          <a:p>
            <a:endParaRPr lang="en-GB"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5148064" y="1916832"/>
            <a:ext cx="3888432"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74168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548680"/>
            <a:ext cx="8496944" cy="1470025"/>
          </a:xfrm>
        </p:spPr>
        <p:txBody>
          <a:bodyPr>
            <a:normAutofit/>
          </a:bodyPr>
          <a:lstStyle/>
          <a:p>
            <a:r>
              <a:rPr lang="en-GB" sz="2700" b="1" u="sng" dirty="0" smtClean="0">
                <a:solidFill>
                  <a:srgbClr val="0070C0"/>
                </a:solidFill>
              </a:rPr>
              <a:t>Key Stage Two Collective Worship 2023</a:t>
            </a:r>
            <a:r>
              <a:rPr lang="en-GB" dirty="0" smtClean="0"/>
              <a:t/>
            </a:r>
            <a:br>
              <a:rPr lang="en-GB" dirty="0" smtClean="0"/>
            </a:br>
            <a:r>
              <a:rPr lang="en-GB" sz="4000" b="1" u="sng" dirty="0" smtClean="0">
                <a:solidFill>
                  <a:srgbClr val="FF0000"/>
                </a:solidFill>
                <a:effectLst/>
                <a:latin typeface="Comic Sans MS"/>
                <a:ea typeface="Calibri"/>
                <a:cs typeface="Arial"/>
              </a:rPr>
              <a:t>Theme: Always have faith in God</a:t>
            </a:r>
            <a:endParaRPr lang="en-GB" sz="4000" dirty="0">
              <a:solidFill>
                <a:srgbClr val="FF0000"/>
              </a:solidFill>
            </a:endParaRPr>
          </a:p>
        </p:txBody>
      </p:sp>
      <p:sp>
        <p:nvSpPr>
          <p:cNvPr id="3" name="Subtitle 2"/>
          <p:cNvSpPr>
            <a:spLocks noGrp="1"/>
          </p:cNvSpPr>
          <p:nvPr>
            <p:ph type="subTitle" idx="1"/>
          </p:nvPr>
        </p:nvSpPr>
        <p:spPr>
          <a:xfrm>
            <a:off x="251520" y="2060848"/>
            <a:ext cx="4176464" cy="4248472"/>
          </a:xfrm>
        </p:spPr>
        <p:txBody>
          <a:bodyPr>
            <a:normAutofit fontScale="85000" lnSpcReduction="10000"/>
          </a:bodyPr>
          <a:lstStyle/>
          <a:p>
            <a:pPr>
              <a:spcAft>
                <a:spcPts val="0"/>
              </a:spcAft>
            </a:pPr>
            <a:r>
              <a:rPr lang="en-GB" dirty="0" smtClean="0">
                <a:solidFill>
                  <a:schemeClr val="tx1"/>
                </a:solidFill>
                <a:effectLst/>
                <a:latin typeface="Comic Sans MS"/>
                <a:ea typeface="Calibri"/>
                <a:cs typeface="Arial"/>
              </a:rPr>
              <a:t>We pray for our parish, family and friends: that with God’s help we may support each other in all things, especially when life is difficult. May we give each other hope. Lord in your mercy...</a:t>
            </a:r>
            <a:endParaRPr lang="en-GB" sz="2400" dirty="0">
              <a:solidFill>
                <a:schemeClr val="tx1"/>
              </a:solidFill>
              <a:ea typeface="Calibri"/>
              <a:cs typeface="Times New Roman"/>
            </a:endParaRPr>
          </a:p>
          <a:p>
            <a:pPr>
              <a:spcAft>
                <a:spcPts val="0"/>
              </a:spcAft>
            </a:pPr>
            <a:r>
              <a:rPr lang="en-GB" b="1" dirty="0" err="1" smtClean="0">
                <a:solidFill>
                  <a:srgbClr val="FF0000"/>
                </a:solidFill>
                <a:effectLst/>
                <a:latin typeface="Comic Sans MS"/>
                <a:ea typeface="Calibri"/>
                <a:cs typeface="Arial"/>
              </a:rPr>
              <a:t>Response:clywed</a:t>
            </a:r>
            <a:r>
              <a:rPr lang="en-GB" b="1" dirty="0" smtClean="0">
                <a:solidFill>
                  <a:srgbClr val="FF0000"/>
                </a:solidFill>
                <a:effectLst/>
                <a:latin typeface="Comic Sans MS"/>
                <a:ea typeface="Calibri"/>
                <a:cs typeface="Arial"/>
              </a:rPr>
              <a:t> </a:t>
            </a:r>
            <a:r>
              <a:rPr lang="en-GB" b="1" dirty="0" err="1" smtClean="0">
                <a:solidFill>
                  <a:srgbClr val="FF0000"/>
                </a:solidFill>
                <a:effectLst/>
                <a:latin typeface="Comic Sans MS"/>
                <a:ea typeface="Calibri"/>
                <a:cs typeface="Arial"/>
              </a:rPr>
              <a:t>ein</a:t>
            </a:r>
            <a:r>
              <a:rPr lang="en-GB" b="1" dirty="0" smtClean="0">
                <a:solidFill>
                  <a:srgbClr val="FF0000"/>
                </a:solidFill>
                <a:effectLst/>
                <a:latin typeface="Comic Sans MS"/>
                <a:ea typeface="Calibri"/>
                <a:cs typeface="Arial"/>
              </a:rPr>
              <a:t> </a:t>
            </a:r>
            <a:r>
              <a:rPr lang="en-GB" b="1" dirty="0" err="1" smtClean="0">
                <a:solidFill>
                  <a:srgbClr val="FF0000"/>
                </a:solidFill>
                <a:effectLst/>
                <a:latin typeface="Comic Sans MS"/>
                <a:ea typeface="Calibri"/>
                <a:cs typeface="Arial"/>
              </a:rPr>
              <a:t>gweddi</a:t>
            </a:r>
            <a:r>
              <a:rPr lang="en-GB" b="1" dirty="0" smtClean="0">
                <a:solidFill>
                  <a:srgbClr val="FF0000"/>
                </a:solidFill>
                <a:effectLst/>
                <a:latin typeface="Comic Sans MS"/>
                <a:ea typeface="Calibri"/>
                <a:cs typeface="Arial"/>
              </a:rPr>
              <a:t> (Hear our prayer)</a:t>
            </a:r>
            <a:endParaRPr lang="en-GB" sz="2400" dirty="0">
              <a:ea typeface="Calibri"/>
              <a:cs typeface="Times New Roman"/>
            </a:endParaRPr>
          </a:p>
          <a:p>
            <a:endParaRPr lang="en-GB" dirty="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9179" y="1988840"/>
            <a:ext cx="4391293"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81861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548680"/>
            <a:ext cx="8496944" cy="1470025"/>
          </a:xfrm>
        </p:spPr>
        <p:txBody>
          <a:bodyPr>
            <a:normAutofit/>
          </a:bodyPr>
          <a:lstStyle/>
          <a:p>
            <a:r>
              <a:rPr lang="en-GB" sz="2700" b="1" u="sng" dirty="0" smtClean="0">
                <a:solidFill>
                  <a:srgbClr val="0070C0"/>
                </a:solidFill>
              </a:rPr>
              <a:t>Key Stage Two Collective Worship 2023</a:t>
            </a:r>
            <a:r>
              <a:rPr lang="en-GB" dirty="0" smtClean="0"/>
              <a:t/>
            </a:r>
            <a:br>
              <a:rPr lang="en-GB" dirty="0" smtClean="0"/>
            </a:br>
            <a:r>
              <a:rPr lang="en-GB" sz="4000" b="1" u="sng" dirty="0" smtClean="0">
                <a:solidFill>
                  <a:srgbClr val="FF0000"/>
                </a:solidFill>
                <a:effectLst/>
                <a:latin typeface="Comic Sans MS"/>
                <a:ea typeface="Calibri"/>
                <a:cs typeface="Arial"/>
              </a:rPr>
              <a:t>Theme: Always have faith in God</a:t>
            </a:r>
            <a:endParaRPr lang="en-GB" sz="4000" dirty="0">
              <a:solidFill>
                <a:srgbClr val="FF0000"/>
              </a:solidFill>
            </a:endParaRPr>
          </a:p>
        </p:txBody>
      </p:sp>
      <p:sp>
        <p:nvSpPr>
          <p:cNvPr id="3" name="Subtitle 2"/>
          <p:cNvSpPr>
            <a:spLocks noGrp="1"/>
          </p:cNvSpPr>
          <p:nvPr>
            <p:ph type="subTitle" idx="1"/>
          </p:nvPr>
        </p:nvSpPr>
        <p:spPr>
          <a:xfrm>
            <a:off x="251520" y="2060848"/>
            <a:ext cx="4968552" cy="4248472"/>
          </a:xfrm>
        </p:spPr>
        <p:txBody>
          <a:bodyPr>
            <a:normAutofit fontScale="77500" lnSpcReduction="20000"/>
          </a:bodyPr>
          <a:lstStyle/>
          <a:p>
            <a:r>
              <a:rPr lang="en-GB" sz="4400" b="1" u="sng" dirty="0" smtClean="0">
                <a:solidFill>
                  <a:srgbClr val="0070C0"/>
                </a:solidFill>
                <a:effectLst/>
                <a:latin typeface="Comic Sans MS"/>
                <a:ea typeface="Calibri"/>
                <a:cs typeface="Arial"/>
              </a:rPr>
              <a:t>Go Forth</a:t>
            </a:r>
            <a:endParaRPr lang="en-GB" sz="2400" dirty="0">
              <a:ea typeface="Calibri"/>
              <a:cs typeface="Times New Roman"/>
            </a:endParaRPr>
          </a:p>
          <a:p>
            <a:pPr>
              <a:spcAft>
                <a:spcPts val="0"/>
              </a:spcAft>
            </a:pPr>
            <a:r>
              <a:rPr lang="en-GB" b="1" dirty="0" smtClean="0">
                <a:solidFill>
                  <a:srgbClr val="000000"/>
                </a:solidFill>
                <a:effectLst/>
                <a:latin typeface="Comic Sans MS"/>
                <a:ea typeface="Calibri"/>
                <a:cs typeface="Arial"/>
              </a:rPr>
              <a:t> </a:t>
            </a:r>
            <a:endParaRPr lang="en-GB" sz="2400" dirty="0">
              <a:ea typeface="Calibri"/>
              <a:cs typeface="Times New Roman"/>
            </a:endParaRPr>
          </a:p>
          <a:p>
            <a:pPr>
              <a:spcAft>
                <a:spcPts val="0"/>
              </a:spcAft>
            </a:pPr>
            <a:r>
              <a:rPr lang="en-GB" b="1" u="sng" dirty="0" smtClean="0">
                <a:solidFill>
                  <a:srgbClr val="FF0000"/>
                </a:solidFill>
                <a:effectLst/>
                <a:latin typeface="Comic Sans MS"/>
                <a:ea typeface="Calibri"/>
                <a:cs typeface="Arial"/>
              </a:rPr>
              <a:t>Closing prayer:</a:t>
            </a:r>
            <a:r>
              <a:rPr lang="en-GB" b="1" dirty="0" smtClean="0">
                <a:solidFill>
                  <a:srgbClr val="FF0000"/>
                </a:solidFill>
                <a:effectLst/>
                <a:latin typeface="Comic Sans MS"/>
                <a:ea typeface="Calibri"/>
                <a:cs typeface="Arial"/>
              </a:rPr>
              <a:t> </a:t>
            </a:r>
            <a:r>
              <a:rPr lang="en-GB" dirty="0" smtClean="0">
                <a:solidFill>
                  <a:srgbClr val="000000"/>
                </a:solidFill>
                <a:effectLst/>
                <a:latin typeface="Comic Sans MS"/>
                <a:ea typeface="Calibri"/>
                <a:cs typeface="Arial"/>
              </a:rPr>
              <a:t>Jesus, help us to put our faith and trust in you at all times. May we not be afraid but instead believe that you will always keep us safe. Amen.</a:t>
            </a:r>
            <a:endParaRPr lang="en-GB" sz="2400" dirty="0">
              <a:ea typeface="Calibri"/>
              <a:cs typeface="Times New Roman"/>
            </a:endParaRPr>
          </a:p>
          <a:p>
            <a:pPr>
              <a:spcAft>
                <a:spcPts val="0"/>
              </a:spcAft>
            </a:pPr>
            <a:r>
              <a:rPr lang="en-GB" dirty="0" smtClean="0">
                <a:solidFill>
                  <a:srgbClr val="000000"/>
                </a:solidFill>
                <a:effectLst/>
                <a:latin typeface="Comic Sans MS"/>
                <a:ea typeface="Calibri"/>
                <a:cs typeface="Arial"/>
              </a:rPr>
              <a:t> </a:t>
            </a:r>
            <a:endParaRPr lang="en-GB" sz="2400" dirty="0">
              <a:ea typeface="Calibri"/>
              <a:cs typeface="Times New Roman"/>
            </a:endParaRPr>
          </a:p>
          <a:p>
            <a:pPr>
              <a:spcAft>
                <a:spcPts val="0"/>
              </a:spcAft>
            </a:pPr>
            <a:r>
              <a:rPr lang="en-GB" dirty="0" smtClean="0">
                <a:solidFill>
                  <a:srgbClr val="000000"/>
                </a:solidFill>
                <a:effectLst/>
                <a:latin typeface="Comic Sans MS"/>
                <a:ea typeface="Calibri"/>
                <a:cs typeface="Arial"/>
              </a:rPr>
              <a:t>Let us conclude our prayer service today with the prayer God our Father gave us</a:t>
            </a:r>
            <a:endParaRPr lang="en-GB" sz="2400" dirty="0">
              <a:ea typeface="Calibri"/>
              <a:cs typeface="Times New Roman"/>
            </a:endParaRPr>
          </a:p>
          <a:p>
            <a:endParaRPr lang="en-GB"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9456" y="2276872"/>
            <a:ext cx="3765804" cy="3960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81861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548680"/>
            <a:ext cx="8496944" cy="1470025"/>
          </a:xfrm>
        </p:spPr>
        <p:txBody>
          <a:bodyPr>
            <a:normAutofit/>
          </a:bodyPr>
          <a:lstStyle/>
          <a:p>
            <a:r>
              <a:rPr lang="en-GB" sz="2700" b="1" u="sng" dirty="0" smtClean="0">
                <a:solidFill>
                  <a:srgbClr val="0070C0"/>
                </a:solidFill>
              </a:rPr>
              <a:t>Key Stage Two Collective Worship 2023</a:t>
            </a:r>
            <a:r>
              <a:rPr lang="en-GB" dirty="0" smtClean="0"/>
              <a:t/>
            </a:r>
            <a:br>
              <a:rPr lang="en-GB" dirty="0" smtClean="0"/>
            </a:br>
            <a:r>
              <a:rPr lang="en-GB" sz="4000" b="1" u="sng" dirty="0" smtClean="0">
                <a:solidFill>
                  <a:srgbClr val="FF0000"/>
                </a:solidFill>
                <a:effectLst/>
                <a:latin typeface="Comic Sans MS"/>
                <a:ea typeface="Calibri"/>
                <a:cs typeface="Arial"/>
              </a:rPr>
              <a:t>Theme: Always have faith in God</a:t>
            </a:r>
            <a:endParaRPr lang="en-GB" sz="4000" dirty="0">
              <a:solidFill>
                <a:srgbClr val="FF0000"/>
              </a:solidFill>
            </a:endParaRPr>
          </a:p>
        </p:txBody>
      </p:sp>
      <p:sp>
        <p:nvSpPr>
          <p:cNvPr id="3" name="Subtitle 2"/>
          <p:cNvSpPr>
            <a:spLocks noGrp="1"/>
          </p:cNvSpPr>
          <p:nvPr>
            <p:ph type="subTitle" idx="1"/>
          </p:nvPr>
        </p:nvSpPr>
        <p:spPr>
          <a:xfrm>
            <a:off x="251520" y="2060848"/>
            <a:ext cx="8568952" cy="4248472"/>
          </a:xfrm>
        </p:spPr>
        <p:txBody>
          <a:bodyPr/>
          <a:lstStyle/>
          <a:p>
            <a:endParaRPr lang="en-GB"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2060848"/>
            <a:ext cx="5688631" cy="426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81861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548680"/>
            <a:ext cx="8496944" cy="1470025"/>
          </a:xfrm>
        </p:spPr>
        <p:txBody>
          <a:bodyPr>
            <a:normAutofit/>
          </a:bodyPr>
          <a:lstStyle/>
          <a:p>
            <a:r>
              <a:rPr lang="en-GB" sz="2700" b="1" u="sng" dirty="0" smtClean="0">
                <a:solidFill>
                  <a:srgbClr val="0070C0"/>
                </a:solidFill>
              </a:rPr>
              <a:t>Key Stage Two Collective Worship 2023</a:t>
            </a:r>
            <a:r>
              <a:rPr lang="en-GB" dirty="0" smtClean="0"/>
              <a:t/>
            </a:r>
            <a:br>
              <a:rPr lang="en-GB" dirty="0" smtClean="0"/>
            </a:br>
            <a:r>
              <a:rPr lang="en-GB" sz="4000" b="1" u="sng" dirty="0" smtClean="0">
                <a:solidFill>
                  <a:srgbClr val="FF0000"/>
                </a:solidFill>
                <a:effectLst/>
                <a:latin typeface="Comic Sans MS"/>
                <a:ea typeface="Calibri"/>
                <a:cs typeface="Arial"/>
              </a:rPr>
              <a:t>Theme: Always have faith in God</a:t>
            </a:r>
            <a:endParaRPr lang="en-GB" sz="4000" dirty="0">
              <a:solidFill>
                <a:srgbClr val="FF0000"/>
              </a:solidFill>
            </a:endParaRPr>
          </a:p>
        </p:txBody>
      </p:sp>
      <p:sp>
        <p:nvSpPr>
          <p:cNvPr id="3" name="Subtitle 2"/>
          <p:cNvSpPr>
            <a:spLocks noGrp="1"/>
          </p:cNvSpPr>
          <p:nvPr>
            <p:ph type="subTitle" idx="1"/>
          </p:nvPr>
        </p:nvSpPr>
        <p:spPr>
          <a:xfrm>
            <a:off x="251520" y="2060848"/>
            <a:ext cx="8568952" cy="4248472"/>
          </a:xfrm>
        </p:spPr>
        <p:txBody>
          <a:bodyPr/>
          <a:lstStyle/>
          <a:p>
            <a:r>
              <a:rPr lang="en-GB" b="1" u="sng" dirty="0" smtClean="0">
                <a:solidFill>
                  <a:srgbClr val="00B050"/>
                </a:solidFill>
              </a:rPr>
              <a:t>Closing Hymn: </a:t>
            </a:r>
            <a:r>
              <a:rPr lang="en-GB" b="1" dirty="0" smtClean="0">
                <a:solidFill>
                  <a:schemeClr val="tx1"/>
                </a:solidFill>
              </a:rPr>
              <a:t>Do not be afraid…</a:t>
            </a:r>
            <a:endParaRPr lang="en-GB" b="1" dirty="0">
              <a:solidFill>
                <a:schemeClr val="tx1"/>
              </a:solidFill>
            </a:endParaRPr>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2708920"/>
            <a:ext cx="5803082" cy="3691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81861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TotalTime>
  <Words>468</Words>
  <Application>Microsoft Office PowerPoint</Application>
  <PresentationFormat>On-screen Show (4:3)</PresentationFormat>
  <Paragraphs>75</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Key Stage Two Collective Worship 2023 Theme: Always have faith in God</vt:lpstr>
      <vt:lpstr>Key Stage Two Collective Worship 2023 Theme: Always have faith in God</vt:lpstr>
      <vt:lpstr>Key Stage Two Collective Worship 2023 Theme: Always have faith in God</vt:lpstr>
      <vt:lpstr>Key Stage Two Collective Worship 2023 Theme: Always have faith in God</vt:lpstr>
      <vt:lpstr>Key Stage Two Collective Worship 2023 Theme: Always have faith in God</vt:lpstr>
      <vt:lpstr>Key Stage Two Collective Worship 2023 Theme: Always have faith in God</vt:lpstr>
      <vt:lpstr>Key Stage Two Collective Worship 2023 Theme: Always have faith in God</vt:lpstr>
      <vt:lpstr>Key Stage Two Collective Worship 2023 Theme: Always have faith in God</vt:lpstr>
      <vt:lpstr>Key Stage Two Collective Worship 2023 Theme: Always have faith in God</vt:lpstr>
      <vt:lpstr>Key Stage Two Collective Worship 2023 Theme: Always have faith in God</vt:lpstr>
      <vt:lpstr>Key Stage Two Collective Worship 2023 Theme: Always have faith in God</vt:lpstr>
      <vt:lpstr>Key Stage Two Collective Worship 2023 Theme: Always have faith in God</vt:lpstr>
      <vt:lpstr>Key Stage Two Collective Worship 2023 Theme: Always have faith in God</vt:lpstr>
      <vt:lpstr>Key Stage Two Collective Worship 2023 Theme: Always have faith in God</vt:lpstr>
      <vt:lpstr>Key Stage Two Collective Worship 2023 Theme: Always have faith in God</vt:lpstr>
      <vt:lpstr>Key Stage Two Collective Worship 2023 Theme: Always have faith in God</vt:lpstr>
      <vt:lpstr>Key Stage Two Collective Worship 2023 Theme: Always have faith in God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Two Collective Worship 2023 Theme: Always have faith in God</dc:title>
  <dc:creator>Dawn</dc:creator>
  <cp:lastModifiedBy>Dawn</cp:lastModifiedBy>
  <cp:revision>5</cp:revision>
  <dcterms:created xsi:type="dcterms:W3CDTF">2022-12-31T20:14:01Z</dcterms:created>
  <dcterms:modified xsi:type="dcterms:W3CDTF">2022-12-31T20:43:16Z</dcterms:modified>
</cp:coreProperties>
</file>