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5"/>
  </p:notesMasterIdLst>
  <p:sldIdLst>
    <p:sldId id="257" r:id="rId4"/>
    <p:sldId id="300" r:id="rId5"/>
    <p:sldId id="258" r:id="rId6"/>
    <p:sldId id="291" r:id="rId7"/>
    <p:sldId id="297" r:id="rId8"/>
    <p:sldId id="283" r:id="rId9"/>
    <p:sldId id="298" r:id="rId10"/>
    <p:sldId id="296" r:id="rId11"/>
    <p:sldId id="299" r:id="rId12"/>
    <p:sldId id="302" r:id="rId13"/>
    <p:sldId id="30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53C0"/>
    <a:srgbClr val="2B388E"/>
    <a:srgbClr val="293181"/>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524D8B-2E0B-4D3B-B2ED-93849A17E2B1}" v="7" dt="2021-01-05T14:30:50.7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94660"/>
  </p:normalViewPr>
  <p:slideViewPr>
    <p:cSldViewPr snapToGrid="0">
      <p:cViewPr>
        <p:scale>
          <a:sx n="123" d="100"/>
          <a:sy n="123" d="100"/>
        </p:scale>
        <p:origin x="-12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21" Type="http://schemas.microsoft.com/office/2016/11/relationships/changesInfo" Target="changesInfos/changesInfo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McPhee" userId="6b88580a154bf786" providerId="LiveId" clId="{0A524D8B-2E0B-4D3B-B2ED-93849A17E2B1}"/>
    <pc:docChg chg="custSel delSld modSld">
      <pc:chgData name="Sarah McPhee" userId="6b88580a154bf786" providerId="LiveId" clId="{0A524D8B-2E0B-4D3B-B2ED-93849A17E2B1}" dt="2021-01-05T14:31:01.762" v="55" actId="14100"/>
      <pc:docMkLst>
        <pc:docMk/>
      </pc:docMkLst>
      <pc:sldChg chg="addSp delSp modSp mod">
        <pc:chgData name="Sarah McPhee" userId="6b88580a154bf786" providerId="LiveId" clId="{0A524D8B-2E0B-4D3B-B2ED-93849A17E2B1}" dt="2021-01-05T14:31:01.762" v="55" actId="14100"/>
        <pc:sldMkLst>
          <pc:docMk/>
          <pc:sldMk cId="857133219" sldId="257"/>
        </pc:sldMkLst>
        <pc:picChg chg="add del mod">
          <ac:chgData name="Sarah McPhee" userId="6b88580a154bf786" providerId="LiveId" clId="{0A524D8B-2E0B-4D3B-B2ED-93849A17E2B1}" dt="2021-01-05T14:28:11.742" v="24" actId="478"/>
          <ac:picMkLst>
            <pc:docMk/>
            <pc:sldMk cId="857133219" sldId="257"/>
            <ac:picMk id="2" creationId="{50379884-44AD-4C49-8539-74247C507C56}"/>
          </ac:picMkLst>
        </pc:picChg>
        <pc:picChg chg="add mod">
          <ac:chgData name="Sarah McPhee" userId="6b88580a154bf786" providerId="LiveId" clId="{0A524D8B-2E0B-4D3B-B2ED-93849A17E2B1}" dt="2021-01-05T14:31:01.762" v="55" actId="14100"/>
          <ac:picMkLst>
            <pc:docMk/>
            <pc:sldMk cId="857133219" sldId="257"/>
            <ac:picMk id="4" creationId="{00A99493-4F9C-428D-A299-3F68EA976A07}"/>
          </ac:picMkLst>
        </pc:picChg>
        <pc:picChg chg="del">
          <ac:chgData name="Sarah McPhee" userId="6b88580a154bf786" providerId="LiveId" clId="{0A524D8B-2E0B-4D3B-B2ED-93849A17E2B1}" dt="2021-01-05T14:27:07.169" v="18" actId="478"/>
          <ac:picMkLst>
            <pc:docMk/>
            <pc:sldMk cId="857133219" sldId="257"/>
            <ac:picMk id="5" creationId="{00000000-0000-0000-0000-000000000000}"/>
          </ac:picMkLst>
        </pc:picChg>
      </pc:sldChg>
      <pc:sldChg chg="modSp mod">
        <pc:chgData name="Sarah McPhee" userId="6b88580a154bf786" providerId="LiveId" clId="{0A524D8B-2E0B-4D3B-B2ED-93849A17E2B1}" dt="2021-01-05T14:12:28.140" v="0" actId="313"/>
        <pc:sldMkLst>
          <pc:docMk/>
          <pc:sldMk cId="2006804927" sldId="258"/>
        </pc:sldMkLst>
        <pc:spChg chg="mod">
          <ac:chgData name="Sarah McPhee" userId="6b88580a154bf786" providerId="LiveId" clId="{0A524D8B-2E0B-4D3B-B2ED-93849A17E2B1}" dt="2021-01-05T14:12:28.140" v="0" actId="313"/>
          <ac:spMkLst>
            <pc:docMk/>
            <pc:sldMk cId="2006804927" sldId="258"/>
            <ac:spMk id="3" creationId="{00000000-0000-0000-0000-000000000000}"/>
          </ac:spMkLst>
        </pc:spChg>
      </pc:sldChg>
      <pc:sldChg chg="del">
        <pc:chgData name="Sarah McPhee" userId="6b88580a154bf786" providerId="LiveId" clId="{0A524D8B-2E0B-4D3B-B2ED-93849A17E2B1}" dt="2021-01-05T14:12:44.860" v="3" actId="47"/>
        <pc:sldMkLst>
          <pc:docMk/>
          <pc:sldMk cId="4194495834" sldId="275"/>
        </pc:sldMkLst>
      </pc:sldChg>
      <pc:sldChg chg="del">
        <pc:chgData name="Sarah McPhee" userId="6b88580a154bf786" providerId="LiveId" clId="{0A524D8B-2E0B-4D3B-B2ED-93849A17E2B1}" dt="2021-01-05T14:12:42.733" v="2" actId="47"/>
        <pc:sldMkLst>
          <pc:docMk/>
          <pc:sldMk cId="675058407" sldId="276"/>
        </pc:sldMkLst>
      </pc:sldChg>
      <pc:sldChg chg="del">
        <pc:chgData name="Sarah McPhee" userId="6b88580a154bf786" providerId="LiveId" clId="{0A524D8B-2E0B-4D3B-B2ED-93849A17E2B1}" dt="2021-01-05T14:13:05.358" v="4" actId="47"/>
        <pc:sldMkLst>
          <pc:docMk/>
          <pc:sldMk cId="1793752851" sldId="278"/>
        </pc:sldMkLst>
      </pc:sldChg>
      <pc:sldChg chg="del">
        <pc:chgData name="Sarah McPhee" userId="6b88580a154bf786" providerId="LiveId" clId="{0A524D8B-2E0B-4D3B-B2ED-93849A17E2B1}" dt="2021-01-05T14:13:06.947" v="5" actId="47"/>
        <pc:sldMkLst>
          <pc:docMk/>
          <pc:sldMk cId="411800591" sldId="279"/>
        </pc:sldMkLst>
      </pc:sldChg>
      <pc:sldChg chg="del">
        <pc:chgData name="Sarah McPhee" userId="6b88580a154bf786" providerId="LiveId" clId="{0A524D8B-2E0B-4D3B-B2ED-93849A17E2B1}" dt="2021-01-05T14:13:08.161" v="6" actId="47"/>
        <pc:sldMkLst>
          <pc:docMk/>
          <pc:sldMk cId="4077211369" sldId="280"/>
        </pc:sldMkLst>
      </pc:sldChg>
      <pc:sldChg chg="del">
        <pc:chgData name="Sarah McPhee" userId="6b88580a154bf786" providerId="LiveId" clId="{0A524D8B-2E0B-4D3B-B2ED-93849A17E2B1}" dt="2021-01-05T14:13:32.961" v="7" actId="47"/>
        <pc:sldMkLst>
          <pc:docMk/>
          <pc:sldMk cId="442165519" sldId="281"/>
        </pc:sldMkLst>
      </pc:sldChg>
      <pc:sldChg chg="del">
        <pc:chgData name="Sarah McPhee" userId="6b88580a154bf786" providerId="LiveId" clId="{0A524D8B-2E0B-4D3B-B2ED-93849A17E2B1}" dt="2021-01-05T14:14:07.397" v="10" actId="47"/>
        <pc:sldMkLst>
          <pc:docMk/>
          <pc:sldMk cId="1284073813" sldId="282"/>
        </pc:sldMkLst>
      </pc:sldChg>
      <pc:sldChg chg="addSp delSp modSp mod">
        <pc:chgData name="Sarah McPhee" userId="6b88580a154bf786" providerId="LiveId" clId="{0A524D8B-2E0B-4D3B-B2ED-93849A17E2B1}" dt="2021-01-05T14:29:16.746" v="34" actId="1076"/>
        <pc:sldMkLst>
          <pc:docMk/>
          <pc:sldMk cId="883704283" sldId="283"/>
        </pc:sldMkLst>
        <pc:picChg chg="add mod">
          <ac:chgData name="Sarah McPhee" userId="6b88580a154bf786" providerId="LiveId" clId="{0A524D8B-2E0B-4D3B-B2ED-93849A17E2B1}" dt="2021-01-05T14:29:16.746" v="34" actId="1076"/>
          <ac:picMkLst>
            <pc:docMk/>
            <pc:sldMk cId="883704283" sldId="283"/>
            <ac:picMk id="2" creationId="{B1A2554D-7439-4DBB-8138-27D8FA2BAEC7}"/>
          </ac:picMkLst>
        </pc:picChg>
        <pc:picChg chg="del">
          <ac:chgData name="Sarah McPhee" userId="6b88580a154bf786" providerId="LiveId" clId="{0A524D8B-2E0B-4D3B-B2ED-93849A17E2B1}" dt="2021-01-05T14:29:02.071" v="30" actId="478"/>
          <ac:picMkLst>
            <pc:docMk/>
            <pc:sldMk cId="883704283" sldId="283"/>
            <ac:picMk id="3" creationId="{00000000-0000-0000-0000-000000000000}"/>
          </ac:picMkLst>
        </pc:picChg>
      </pc:sldChg>
      <pc:sldChg chg="del">
        <pc:chgData name="Sarah McPhee" userId="6b88580a154bf786" providerId="LiveId" clId="{0A524D8B-2E0B-4D3B-B2ED-93849A17E2B1}" dt="2021-01-05T14:14:09.945" v="12" actId="47"/>
        <pc:sldMkLst>
          <pc:docMk/>
          <pc:sldMk cId="1833556185" sldId="285"/>
        </pc:sldMkLst>
      </pc:sldChg>
      <pc:sldChg chg="del">
        <pc:chgData name="Sarah McPhee" userId="6b88580a154bf786" providerId="LiveId" clId="{0A524D8B-2E0B-4D3B-B2ED-93849A17E2B1}" dt="2021-01-05T14:14:38.063" v="13" actId="47"/>
        <pc:sldMkLst>
          <pc:docMk/>
          <pc:sldMk cId="1577039200" sldId="286"/>
        </pc:sldMkLst>
      </pc:sldChg>
      <pc:sldChg chg="del">
        <pc:chgData name="Sarah McPhee" userId="6b88580a154bf786" providerId="LiveId" clId="{0A524D8B-2E0B-4D3B-B2ED-93849A17E2B1}" dt="2021-01-05T14:14:39.712" v="14" actId="47"/>
        <pc:sldMkLst>
          <pc:docMk/>
          <pc:sldMk cId="3041281955" sldId="287"/>
        </pc:sldMkLst>
      </pc:sldChg>
      <pc:sldChg chg="del">
        <pc:chgData name="Sarah McPhee" userId="6b88580a154bf786" providerId="LiveId" clId="{0A524D8B-2E0B-4D3B-B2ED-93849A17E2B1}" dt="2021-01-05T14:14:41.037" v="15" actId="47"/>
        <pc:sldMkLst>
          <pc:docMk/>
          <pc:sldMk cId="3004891294" sldId="288"/>
        </pc:sldMkLst>
      </pc:sldChg>
      <pc:sldChg chg="del">
        <pc:chgData name="Sarah McPhee" userId="6b88580a154bf786" providerId="LiveId" clId="{0A524D8B-2E0B-4D3B-B2ED-93849A17E2B1}" dt="2021-01-05T14:15:10.369" v="17" actId="47"/>
        <pc:sldMkLst>
          <pc:docMk/>
          <pc:sldMk cId="603944186" sldId="290"/>
        </pc:sldMkLst>
      </pc:sldChg>
      <pc:sldChg chg="del">
        <pc:chgData name="Sarah McPhee" userId="6b88580a154bf786" providerId="LiveId" clId="{0A524D8B-2E0B-4D3B-B2ED-93849A17E2B1}" dt="2021-01-05T14:14:08.772" v="11" actId="47"/>
        <pc:sldMkLst>
          <pc:docMk/>
          <pc:sldMk cId="4094620641" sldId="292"/>
        </pc:sldMkLst>
      </pc:sldChg>
      <pc:sldChg chg="del">
        <pc:chgData name="Sarah McPhee" userId="6b88580a154bf786" providerId="LiveId" clId="{0A524D8B-2E0B-4D3B-B2ED-93849A17E2B1}" dt="2021-01-05T14:12:40.435" v="1" actId="47"/>
        <pc:sldMkLst>
          <pc:docMk/>
          <pc:sldMk cId="2028061776" sldId="293"/>
        </pc:sldMkLst>
      </pc:sldChg>
      <pc:sldChg chg="addSp delSp modSp mod">
        <pc:chgData name="Sarah McPhee" userId="6b88580a154bf786" providerId="LiveId" clId="{0A524D8B-2E0B-4D3B-B2ED-93849A17E2B1}" dt="2021-01-05T14:29:55.725" v="44" actId="1076"/>
        <pc:sldMkLst>
          <pc:docMk/>
          <pc:sldMk cId="1829981493" sldId="296"/>
        </pc:sldMkLst>
        <pc:picChg chg="add mod">
          <ac:chgData name="Sarah McPhee" userId="6b88580a154bf786" providerId="LiveId" clId="{0A524D8B-2E0B-4D3B-B2ED-93849A17E2B1}" dt="2021-01-05T14:29:55.725" v="44" actId="1076"/>
          <ac:picMkLst>
            <pc:docMk/>
            <pc:sldMk cId="1829981493" sldId="296"/>
            <ac:picMk id="3" creationId="{B5709895-EE14-467F-9CE6-606C25EDA259}"/>
          </ac:picMkLst>
        </pc:picChg>
        <pc:picChg chg="del">
          <ac:chgData name="Sarah McPhee" userId="6b88580a154bf786" providerId="LiveId" clId="{0A524D8B-2E0B-4D3B-B2ED-93849A17E2B1}" dt="2021-01-05T14:29:43.904" v="41" actId="478"/>
          <ac:picMkLst>
            <pc:docMk/>
            <pc:sldMk cId="1829981493" sldId="296"/>
            <ac:picMk id="4" creationId="{00000000-0000-0000-0000-000000000000}"/>
          </ac:picMkLst>
        </pc:picChg>
      </pc:sldChg>
      <pc:sldChg chg="addSp delSp modSp mod">
        <pc:chgData name="Sarah McPhee" userId="6b88580a154bf786" providerId="LiveId" clId="{0A524D8B-2E0B-4D3B-B2ED-93849A17E2B1}" dt="2021-01-05T14:28:52.726" v="29" actId="1076"/>
        <pc:sldMkLst>
          <pc:docMk/>
          <pc:sldMk cId="3884513338" sldId="297"/>
        </pc:sldMkLst>
        <pc:spChg chg="mod">
          <ac:chgData name="Sarah McPhee" userId="6b88580a154bf786" providerId="LiveId" clId="{0A524D8B-2E0B-4D3B-B2ED-93849A17E2B1}" dt="2021-01-05T14:13:55.131" v="9" actId="20577"/>
          <ac:spMkLst>
            <pc:docMk/>
            <pc:sldMk cId="3884513338" sldId="297"/>
            <ac:spMk id="4" creationId="{00000000-0000-0000-0000-000000000000}"/>
          </ac:spMkLst>
        </pc:spChg>
        <pc:picChg chg="del mod">
          <ac:chgData name="Sarah McPhee" userId="6b88580a154bf786" providerId="LiveId" clId="{0A524D8B-2E0B-4D3B-B2ED-93849A17E2B1}" dt="2021-01-05T14:28:35.340" v="26" actId="478"/>
          <ac:picMkLst>
            <pc:docMk/>
            <pc:sldMk cId="3884513338" sldId="297"/>
            <ac:picMk id="2" creationId="{00000000-0000-0000-0000-000000000000}"/>
          </ac:picMkLst>
        </pc:picChg>
        <pc:picChg chg="add mod">
          <ac:chgData name="Sarah McPhee" userId="6b88580a154bf786" providerId="LiveId" clId="{0A524D8B-2E0B-4D3B-B2ED-93849A17E2B1}" dt="2021-01-05T14:28:52.726" v="29" actId="1076"/>
          <ac:picMkLst>
            <pc:docMk/>
            <pc:sldMk cId="3884513338" sldId="297"/>
            <ac:picMk id="5" creationId="{50B62251-DFF0-4DCA-8D41-36DFE787827B}"/>
          </ac:picMkLst>
        </pc:picChg>
      </pc:sldChg>
      <pc:sldChg chg="addSp delSp modSp mod">
        <pc:chgData name="Sarah McPhee" userId="6b88580a154bf786" providerId="LiveId" clId="{0A524D8B-2E0B-4D3B-B2ED-93849A17E2B1}" dt="2021-01-05T14:29:40.149" v="40" actId="1076"/>
        <pc:sldMkLst>
          <pc:docMk/>
          <pc:sldMk cId="3788795615" sldId="298"/>
        </pc:sldMkLst>
        <pc:picChg chg="add mod">
          <ac:chgData name="Sarah McPhee" userId="6b88580a154bf786" providerId="LiveId" clId="{0A524D8B-2E0B-4D3B-B2ED-93849A17E2B1}" dt="2021-01-05T14:29:40.149" v="40" actId="1076"/>
          <ac:picMkLst>
            <pc:docMk/>
            <pc:sldMk cId="3788795615" sldId="298"/>
            <ac:picMk id="2" creationId="{050378E8-B41C-40C8-AB55-3A50D9DCA4AA}"/>
          </ac:picMkLst>
        </pc:picChg>
        <pc:picChg chg="del mod">
          <ac:chgData name="Sarah McPhee" userId="6b88580a154bf786" providerId="LiveId" clId="{0A524D8B-2E0B-4D3B-B2ED-93849A17E2B1}" dt="2021-01-05T14:29:23.844" v="36" actId="478"/>
          <ac:picMkLst>
            <pc:docMk/>
            <pc:sldMk cId="3788795615" sldId="298"/>
            <ac:picMk id="3" creationId="{00000000-0000-0000-0000-000000000000}"/>
          </ac:picMkLst>
        </pc:picChg>
      </pc:sldChg>
      <pc:sldChg chg="addSp delSp modSp mod">
        <pc:chgData name="Sarah McPhee" userId="6b88580a154bf786" providerId="LiveId" clId="{0A524D8B-2E0B-4D3B-B2ED-93849A17E2B1}" dt="2021-01-05T14:30:33.622" v="51" actId="1076"/>
        <pc:sldMkLst>
          <pc:docMk/>
          <pc:sldMk cId="2326725644" sldId="299"/>
        </pc:sldMkLst>
        <pc:spChg chg="mod">
          <ac:chgData name="Sarah McPhee" userId="6b88580a154bf786" providerId="LiveId" clId="{0A524D8B-2E0B-4D3B-B2ED-93849A17E2B1}" dt="2021-01-05T14:15:01.560" v="16" actId="20577"/>
          <ac:spMkLst>
            <pc:docMk/>
            <pc:sldMk cId="2326725644" sldId="299"/>
            <ac:spMk id="5" creationId="{00000000-0000-0000-0000-000000000000}"/>
          </ac:spMkLst>
        </pc:spChg>
        <pc:spChg chg="mod">
          <ac:chgData name="Sarah McPhee" userId="6b88580a154bf786" providerId="LiveId" clId="{0A524D8B-2E0B-4D3B-B2ED-93849A17E2B1}" dt="2021-01-05T14:30:28.911" v="50" actId="1076"/>
          <ac:spMkLst>
            <pc:docMk/>
            <pc:sldMk cId="2326725644" sldId="299"/>
            <ac:spMk id="6" creationId="{00000000-0000-0000-0000-000000000000}"/>
          </ac:spMkLst>
        </pc:spChg>
        <pc:picChg chg="add mod">
          <ac:chgData name="Sarah McPhee" userId="6b88580a154bf786" providerId="LiveId" clId="{0A524D8B-2E0B-4D3B-B2ED-93849A17E2B1}" dt="2021-01-05T14:30:33.622" v="51" actId="1076"/>
          <ac:picMkLst>
            <pc:docMk/>
            <pc:sldMk cId="2326725644" sldId="299"/>
            <ac:picMk id="2" creationId="{595FEEF1-E7C3-481D-B552-92B6D49B7A45}"/>
          </ac:picMkLst>
        </pc:picChg>
        <pc:picChg chg="del mod">
          <ac:chgData name="Sarah McPhee" userId="6b88580a154bf786" providerId="LiveId" clId="{0A524D8B-2E0B-4D3B-B2ED-93849A17E2B1}" dt="2021-01-05T14:30:01.320" v="46" actId="478"/>
          <ac:picMkLst>
            <pc:docMk/>
            <pc:sldMk cId="2326725644" sldId="299"/>
            <ac:picMk id="4"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694733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81026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84759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658857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187132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583475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435817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237759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522384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05963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111966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760367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625888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74500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107293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96798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515986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477564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785449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629829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646801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84331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344936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743095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7.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8.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3.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 Baptism</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966482" y="1291357"/>
            <a:ext cx="11112759" cy="5299556"/>
          </a:xfrm>
        </p:spPr>
        <p:txBody>
          <a:bodyPr>
            <a:normAutofit/>
          </a:bodyPr>
          <a:lstStyle/>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a:solidFill>
                  <a:prstClr val="black"/>
                </a:solidFill>
                <a:latin typeface="Comic Sans MS" pitchFamily="66" charset="0"/>
                <a:cs typeface="Arial" panose="020B0604020202020204" pitchFamily="34" charset="0"/>
              </a:rPr>
              <a:t>This week we celebrate the baptism of Jesus. In this story we see </a:t>
            </a:r>
          </a:p>
          <a:p>
            <a:pPr lvl="0" algn="l">
              <a:lnSpc>
                <a:spcPct val="100000"/>
              </a:lnSpc>
              <a:spcBef>
                <a:spcPts val="600"/>
              </a:spcBef>
              <a:buClr>
                <a:srgbClr val="FE8637"/>
              </a:buClr>
              <a:buSzPct val="70000"/>
            </a:pPr>
            <a:r>
              <a:rPr lang="en-GB" sz="2000" b="1" dirty="0">
                <a:solidFill>
                  <a:prstClr val="black"/>
                </a:solidFill>
                <a:latin typeface="Comic Sans MS" pitchFamily="66" charset="0"/>
                <a:cs typeface="Arial" panose="020B0604020202020204" pitchFamily="34" charset="0"/>
              </a:rPr>
              <a:t>that Jesus approaches John and asks to be baptized. This moment in his life marked the beginning of his ministry – a three year journey which would lead to his eventual death and resurrection. The Holy Spirit descended on Jesus following his baptism. This was a sign that Jesus' ministry was empowered by the Spirit and would bring peace between humankind and God. </a:t>
            </a: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a:solidFill>
                  <a:srgbClr val="FF0000"/>
                </a:solidFill>
                <a:latin typeface="Comic Sans MS" pitchFamily="66" charset="0"/>
                <a:cs typeface="Arial" panose="020B0604020202020204" pitchFamily="34" charset="0"/>
              </a:rPr>
              <a:t>Mission Monday? What is our mission this week?</a:t>
            </a:r>
          </a:p>
          <a:p>
            <a:pPr lvl="0" algn="l">
              <a:lnSpc>
                <a:spcPct val="100000"/>
              </a:lnSpc>
              <a:spcBef>
                <a:spcPts val="600"/>
              </a:spcBef>
              <a:buClr>
                <a:srgbClr val="FE8637"/>
              </a:buClr>
              <a:buSzPct val="70000"/>
            </a:pPr>
            <a:r>
              <a:rPr lang="en-GB" sz="2000" b="1" dirty="0">
                <a:solidFill>
                  <a:prstClr val="black"/>
                </a:solidFill>
                <a:latin typeface="Comic Sans MS" pitchFamily="66" charset="0"/>
              </a:rPr>
              <a:t>Just as Jesus was empowered by the Holy Spirit at the beginning of his ministry, so we ask that the Holy Spirit will guide us as we start this new year in difficult circumstances. Our mission this week is to think about, and put into practice, the things that will help us make a successful new beginning to this unusual term.</a:t>
            </a:r>
            <a:endParaRPr lang="en-GB" dirty="0">
              <a:latin typeface="Arial Rounded MT Bold" panose="020F0704030504030204" pitchFamily="34" charset="0"/>
            </a:endParaRPr>
          </a:p>
        </p:txBody>
      </p:sp>
      <p:pic>
        <p:nvPicPr>
          <p:cNvPr id="7" name="Picture 6"/>
          <p:cNvPicPr>
            <a:picLocks noChangeAspect="1"/>
          </p:cNvPicPr>
          <p:nvPr/>
        </p:nvPicPr>
        <p:blipFill>
          <a:blip r:embed="rId5"/>
          <a:stretch>
            <a:fillRect/>
          </a:stretch>
        </p:blipFill>
        <p:spPr>
          <a:xfrm>
            <a:off x="4943529" y="3431737"/>
            <a:ext cx="1897429" cy="1264953"/>
          </a:xfrm>
          <a:prstGeom prst="rect">
            <a:avLst/>
          </a:prstGeom>
        </p:spPr>
      </p:pic>
      <p:pic>
        <p:nvPicPr>
          <p:cNvPr id="4" name="Picture 3">
            <a:extLst>
              <a:ext uri="{FF2B5EF4-FFF2-40B4-BE49-F238E27FC236}">
                <a16:creationId xmlns:a16="http://schemas.microsoft.com/office/drawing/2014/main" xmlns="" id="{00A99493-4F9C-428D-A299-3F68EA976A07}"/>
              </a:ext>
            </a:extLst>
          </p:cNvPr>
          <p:cNvPicPr>
            <a:picLocks noChangeAspect="1"/>
          </p:cNvPicPr>
          <p:nvPr/>
        </p:nvPicPr>
        <p:blipFill>
          <a:blip r:embed="rId6"/>
          <a:stretch>
            <a:fillRect/>
          </a:stretch>
        </p:blipFill>
        <p:spPr>
          <a:xfrm>
            <a:off x="9519706" y="246613"/>
            <a:ext cx="2672293" cy="1503165"/>
          </a:xfrm>
          <a:prstGeom prst="rect">
            <a:avLst/>
          </a:prstGeom>
        </p:spPr>
      </p:pic>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4896" y="237726"/>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 Baptism</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966482" y="1291357"/>
            <a:ext cx="11112759" cy="5299556"/>
          </a:xfrm>
        </p:spPr>
        <p:txBody>
          <a:bodyPr>
            <a:normAutofit/>
          </a:bodyPr>
          <a:lstStyle/>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Opening Hymn: </a:t>
            </a:r>
            <a:r>
              <a:rPr lang="en-GB" sz="2000" b="1" dirty="0" smtClean="0">
                <a:solidFill>
                  <a:prstClr val="black"/>
                </a:solidFill>
                <a:latin typeface="Comic Sans MS" pitchFamily="66" charset="0"/>
                <a:cs typeface="Arial" panose="020B0604020202020204" pitchFamily="34" charset="0"/>
              </a:rPr>
              <a:t>Walk in the light of the Lord</a:t>
            </a:r>
            <a:endParaRPr lang="en-GB" sz="2000" b="1" dirty="0">
              <a:solidFill>
                <a:prstClr val="black"/>
              </a:solidFill>
              <a:latin typeface="Comic Sans MS" pitchFamily="66" charset="0"/>
              <a:cs typeface="Arial" panose="020B0604020202020204" pitchFamily="34" charset="0"/>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70993" y="1839911"/>
            <a:ext cx="8679821" cy="4556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889" y="27201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8089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756458" y="2105590"/>
            <a:ext cx="7289727" cy="3046988"/>
          </a:xfrm>
          <a:prstGeom prst="rect">
            <a:avLst/>
          </a:prstGeom>
        </p:spPr>
        <p:txBody>
          <a:bodyPr wrap="square">
            <a:spAutoFit/>
          </a:bodyPr>
          <a:lstStyle/>
          <a:p>
            <a:pPr fontAlgn="base"/>
            <a:r>
              <a:rPr lang="en-GB" sz="1600" b="1" dirty="0">
                <a:solidFill>
                  <a:srgbClr val="5553C0"/>
                </a:solidFill>
                <a:latin typeface="Comic Sans MS" panose="030F0702030302020204" pitchFamily="66" charset="0"/>
              </a:rPr>
              <a:t>A reading from St. Mark’s Gospel</a:t>
            </a:r>
          </a:p>
          <a:p>
            <a:pPr fontAlgn="base"/>
            <a:endParaRPr lang="en-GB" sz="1600" b="1" dirty="0">
              <a:solidFill>
                <a:srgbClr val="000000"/>
              </a:solidFill>
              <a:latin typeface="Comic Sans MS" panose="030F0702030302020204" pitchFamily="66" charset="0"/>
            </a:endParaRPr>
          </a:p>
          <a:p>
            <a:pPr fontAlgn="base"/>
            <a:r>
              <a:rPr lang="en-GB" sz="1600" b="1" dirty="0">
                <a:solidFill>
                  <a:srgbClr val="000000"/>
                </a:solidFill>
                <a:latin typeface="Comic Sans MS" panose="030F0702030302020204" pitchFamily="66" charset="0"/>
              </a:rPr>
              <a:t>John proclaimed, “The one who is more powerful than I is coming after me; I am not worthy to stoop down and untie the strap of his sandals. I have baptized you with water; but he will baptize you with the Holy Spirit.”</a:t>
            </a:r>
          </a:p>
          <a:p>
            <a:pPr fontAlgn="base"/>
            <a:r>
              <a:rPr lang="en-GB" sz="1600" b="1" dirty="0">
                <a:solidFill>
                  <a:srgbClr val="000000"/>
                </a:solidFill>
                <a:latin typeface="Comic Sans MS" panose="030F0702030302020204" pitchFamily="66" charset="0"/>
              </a:rPr>
              <a:t>Jesus came from Nazareth of Galilee and was baptized by John in the Jordan. And just as he was coming up out of the water, he saw the heavens torn apart and the Spirit descending like a dove on him. And a voice came from heaven, “You are my Son, the Beloved; with you I am well pleased.”</a:t>
            </a:r>
          </a:p>
          <a:p>
            <a:pPr fontAlgn="base"/>
            <a:r>
              <a:rPr lang="en-GB" sz="1600" b="1" dirty="0">
                <a:solidFill>
                  <a:srgbClr val="000000"/>
                </a:solidFill>
                <a:latin typeface="Comic Sans MS" panose="030F0702030302020204" pitchFamily="66" charset="0"/>
              </a:rPr>
              <a:t>The Word of the Lord          </a:t>
            </a:r>
            <a:r>
              <a:rPr lang="en-GB" sz="1600" b="1" dirty="0">
                <a:solidFill>
                  <a:srgbClr val="FF0000"/>
                </a:solidFill>
                <a:latin typeface="Comic Sans MS" panose="030F0702030302020204" pitchFamily="66" charset="0"/>
              </a:rPr>
              <a:t>Response: Thanks be to God</a:t>
            </a:r>
            <a:endParaRPr lang="en-GB" sz="1600" b="1" i="0" dirty="0">
              <a:solidFill>
                <a:srgbClr val="FF0000"/>
              </a:solidFill>
              <a:effectLst/>
              <a:latin typeface="Comic Sans MS" panose="030F0702030302020204" pitchFamily="66" charset="0"/>
            </a:endParaRPr>
          </a:p>
        </p:txBody>
      </p:sp>
      <p:sp>
        <p:nvSpPr>
          <p:cNvPr id="5" name="TextBox 4"/>
          <p:cNvSpPr txBox="1"/>
          <p:nvPr/>
        </p:nvSpPr>
        <p:spPr>
          <a:xfrm>
            <a:off x="1170993" y="1638579"/>
            <a:ext cx="9659389" cy="461665"/>
          </a:xfrm>
          <a:prstGeom prst="rect">
            <a:avLst/>
          </a:prstGeom>
          <a:noFill/>
        </p:spPr>
        <p:txBody>
          <a:bodyPr wrap="square" rtlCol="0">
            <a:spAutoFit/>
          </a:bodyPr>
          <a:lstStyle/>
          <a:p>
            <a:r>
              <a:rPr lang="en-GB" sz="2400" b="1" u="sng" dirty="0" smtClean="0">
                <a:solidFill>
                  <a:srgbClr val="FF0000"/>
                </a:solidFill>
              </a:rPr>
              <a:t>Gospel </a:t>
            </a:r>
            <a:r>
              <a:rPr lang="en-GB" sz="2400" b="1" u="sng" dirty="0">
                <a:solidFill>
                  <a:srgbClr val="FF0000"/>
                </a:solidFill>
              </a:rPr>
              <a:t>R</a:t>
            </a:r>
            <a:r>
              <a:rPr lang="en-GB" sz="2400" b="1" u="sng" dirty="0" smtClean="0">
                <a:solidFill>
                  <a:srgbClr val="FF0000"/>
                </a:solidFill>
              </a:rPr>
              <a:t>eading</a:t>
            </a:r>
            <a:endParaRPr lang="en-GB" sz="2400" b="1" u="sng" dirty="0">
              <a:solidFill>
                <a:srgbClr val="FF0000"/>
              </a:solidFill>
            </a:endParaRPr>
          </a:p>
        </p:txBody>
      </p:sp>
      <p:pic>
        <p:nvPicPr>
          <p:cNvPr id="8" name="Picture 7"/>
          <p:cNvPicPr>
            <a:picLocks noChangeAspect="1"/>
          </p:cNvPicPr>
          <p:nvPr/>
        </p:nvPicPr>
        <p:blipFill>
          <a:blip r:embed="rId5"/>
          <a:stretch>
            <a:fillRect/>
          </a:stretch>
        </p:blipFill>
        <p:spPr>
          <a:xfrm>
            <a:off x="8717362" y="1374290"/>
            <a:ext cx="3075709" cy="2049191"/>
          </a:xfrm>
          <a:prstGeom prst="rect">
            <a:avLst/>
          </a:prstGeom>
        </p:spPr>
      </p:pic>
      <p:sp>
        <p:nvSpPr>
          <p:cNvPr id="10" name="TextBox 9"/>
          <p:cNvSpPr txBox="1"/>
          <p:nvPr/>
        </p:nvSpPr>
        <p:spPr>
          <a:xfrm>
            <a:off x="540327" y="5386128"/>
            <a:ext cx="10374284" cy="1126462"/>
          </a:xfrm>
          <a:prstGeom prst="rect">
            <a:avLst/>
          </a:prstGeom>
          <a:noFill/>
        </p:spPr>
        <p:txBody>
          <a:bodyPr wrap="square" rtlCol="0">
            <a:spAutoFit/>
          </a:bodyPr>
          <a:lstStyle/>
          <a:p>
            <a:pPr lvl="0">
              <a:spcBef>
                <a:spcPct val="20000"/>
              </a:spcBef>
              <a:buClr>
                <a:srgbClr val="F0A22E"/>
              </a:buClr>
              <a:buSzPct val="70000"/>
            </a:pPr>
            <a:r>
              <a:rPr lang="en-GB" sz="1600" b="1" dirty="0">
                <a:latin typeface="Comic Sans MS" panose="030F0702030302020204" pitchFamily="66" charset="0"/>
              </a:rPr>
              <a:t>We pray, O Lord, for your love upon ourselves as we try to follow the example of your Son in whom you were well-pleased. Renew in us the desire to serve you and our neighbour and help us to overcome all obstacles in our dealings with each other.</a:t>
            </a:r>
          </a:p>
          <a:p>
            <a:pPr lvl="0">
              <a:spcBef>
                <a:spcPct val="20000"/>
              </a:spcBef>
              <a:buClr>
                <a:srgbClr val="F0A22E"/>
              </a:buClr>
              <a:buSzPct val="70000"/>
            </a:pPr>
            <a:r>
              <a:rPr lang="en-GB" sz="1600" b="1" dirty="0">
                <a:latin typeface="Comic Sans MS" panose="030F0702030302020204" pitchFamily="66" charset="0"/>
              </a:rPr>
              <a:t>Lord in your mercy……….</a:t>
            </a:r>
            <a:r>
              <a:rPr lang="en-GB" sz="1600" b="1" dirty="0">
                <a:solidFill>
                  <a:srgbClr val="FF0000"/>
                </a:solidFill>
                <a:latin typeface="Comic Sans MS" panose="030F0702030302020204" pitchFamily="66" charset="0"/>
              </a:rPr>
              <a:t>Hear our prayer </a:t>
            </a:r>
          </a:p>
        </p:txBody>
      </p:sp>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9879" y="42632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Reflecting on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0383" y="1483952"/>
            <a:ext cx="11221617" cy="3535918"/>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r>
              <a:rPr lang="en-GB" sz="1800" b="1" dirty="0">
                <a:solidFill>
                  <a:prstClr val="black"/>
                </a:solidFill>
                <a:latin typeface="Comic Sans MS" panose="030F0702030302020204" pitchFamily="66" charset="0"/>
              </a:rPr>
              <a:t>We focus today on the value of discernment. As the Holy Spirit guided Jesus at his baptism, we take the opportunity at the beginning of a new year to reflect on how God can guide us in our lives.</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3" name="TextBox 2"/>
          <p:cNvSpPr txBox="1"/>
          <p:nvPr/>
        </p:nvSpPr>
        <p:spPr>
          <a:xfrm>
            <a:off x="1268963" y="5769032"/>
            <a:ext cx="8307299" cy="830997"/>
          </a:xfrm>
          <a:prstGeom prst="rect">
            <a:avLst/>
          </a:prstGeom>
          <a:noFill/>
        </p:spPr>
        <p:txBody>
          <a:bodyPr wrap="square" rtlCol="0">
            <a:spAutoFit/>
          </a:bodyPr>
          <a:lstStyle/>
          <a:p>
            <a:r>
              <a:rPr lang="en-GB" sz="1600" b="1" dirty="0">
                <a:latin typeface="Comic Sans MS" panose="030F0702030302020204" pitchFamily="66" charset="0"/>
              </a:rPr>
              <a:t>We pray that we might be open to the Holy Spirit to help us when we find things difficult and to guide us to make the right choices. </a:t>
            </a:r>
          </a:p>
          <a:p>
            <a:r>
              <a:rPr lang="en-GB" sz="1600" b="1" dirty="0">
                <a:latin typeface="Comic Sans MS" panose="030F0702030302020204" pitchFamily="66" charset="0"/>
              </a:rPr>
              <a:t>Lord in your mercy…..</a:t>
            </a:r>
            <a:r>
              <a:rPr lang="en-GB" sz="1600" b="1" dirty="0">
                <a:solidFill>
                  <a:srgbClr val="FF0000"/>
                </a:solidFill>
                <a:latin typeface="Comic Sans MS" panose="030F0702030302020204" pitchFamily="66" charset="0"/>
              </a:rPr>
              <a:t>Hear our prayer</a:t>
            </a:r>
          </a:p>
        </p:txBody>
      </p:sp>
      <p:sp>
        <p:nvSpPr>
          <p:cNvPr id="14" name="TextBox 13"/>
          <p:cNvSpPr txBox="1"/>
          <p:nvPr/>
        </p:nvSpPr>
        <p:spPr>
          <a:xfrm>
            <a:off x="1812175" y="1099002"/>
            <a:ext cx="9094123" cy="707886"/>
          </a:xfrm>
          <a:prstGeom prst="rect">
            <a:avLst/>
          </a:prstGeom>
          <a:noFill/>
        </p:spPr>
        <p:txBody>
          <a:bodyPr wrap="square" rtlCol="0">
            <a:spAutoFit/>
          </a:bodyPr>
          <a:lstStyle/>
          <a:p>
            <a:r>
              <a:rPr lang="en-GB" sz="4000" b="1" dirty="0"/>
              <a:t>                            </a:t>
            </a:r>
            <a:r>
              <a:rPr lang="en-GB" sz="4000" b="1" u="sng" dirty="0">
                <a:solidFill>
                  <a:srgbClr val="FF0000"/>
                </a:solidFill>
              </a:rPr>
              <a:t>Discernment</a:t>
            </a:r>
          </a:p>
        </p:txBody>
      </p:sp>
      <p:pic>
        <p:nvPicPr>
          <p:cNvPr id="4" name="Picture 3"/>
          <p:cNvPicPr>
            <a:picLocks noChangeAspect="1"/>
          </p:cNvPicPr>
          <p:nvPr/>
        </p:nvPicPr>
        <p:blipFill>
          <a:blip r:embed="rId5"/>
          <a:stretch>
            <a:fillRect/>
          </a:stretch>
        </p:blipFill>
        <p:spPr>
          <a:xfrm>
            <a:off x="4689590" y="2428063"/>
            <a:ext cx="3681326" cy="2945061"/>
          </a:xfrm>
          <a:prstGeom prst="rect">
            <a:avLst/>
          </a:prstGeom>
        </p:spPr>
      </p:pic>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4380" y="330652"/>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 Together </a:t>
            </a: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p:cNvPicPr>
            <a:picLocks noChangeAspect="1"/>
          </p:cNvPicPr>
          <p:nvPr/>
        </p:nvPicPr>
        <p:blipFill>
          <a:blip r:embed="rId3"/>
          <a:stretch>
            <a:fillRect/>
          </a:stretch>
        </p:blipFill>
        <p:spPr>
          <a:xfrm>
            <a:off x="4613565" y="1352941"/>
            <a:ext cx="2829628" cy="2262765"/>
          </a:xfrm>
          <a:prstGeom prst="rect">
            <a:avLst/>
          </a:prstGeom>
        </p:spPr>
      </p:pic>
      <p:sp>
        <p:nvSpPr>
          <p:cNvPr id="4" name="TextBox 3"/>
          <p:cNvSpPr txBox="1"/>
          <p:nvPr/>
        </p:nvSpPr>
        <p:spPr>
          <a:xfrm>
            <a:off x="1384250" y="2636829"/>
            <a:ext cx="9914976"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May we recognize our calling as children of God, who have been given the gift of the Holy Spirit to share God’s Good News with others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in your mercy…….</a:t>
            </a:r>
            <a:r>
              <a:rPr kumimoji="0" lang="en-GB" sz="1800" b="1"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Hear our prayer.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pray for understanding: may we learn from Jesus how to be fully human and place all our gifts and talents into God’s service.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in your mercy…..</a:t>
            </a:r>
            <a:r>
              <a:rPr kumimoji="0" lang="en-GB" sz="1800" b="1"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Hear our prayer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5" name="Picture 4">
            <a:extLst>
              <a:ext uri="{FF2B5EF4-FFF2-40B4-BE49-F238E27FC236}">
                <a16:creationId xmlns:a16="http://schemas.microsoft.com/office/drawing/2014/main" xmlns="" id="{50B62251-DFF0-4DCA-8D41-36DFE787827B}"/>
              </a:ext>
            </a:extLst>
          </p:cNvPr>
          <p:cNvPicPr>
            <a:picLocks noChangeAspect="1"/>
          </p:cNvPicPr>
          <p:nvPr/>
        </p:nvPicPr>
        <p:blipFill>
          <a:blip r:embed="rId4"/>
          <a:stretch>
            <a:fillRect/>
          </a:stretch>
        </p:blipFill>
        <p:spPr>
          <a:xfrm>
            <a:off x="9497719" y="332509"/>
            <a:ext cx="2694281" cy="1515533"/>
          </a:xfrm>
          <a:prstGeom prst="rect">
            <a:avLst/>
          </a:prstGeom>
        </p:spPr>
      </p:pic>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088"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4513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pic>
        <p:nvPicPr>
          <p:cNvPr id="7" name="Picture 6"/>
          <p:cNvPicPr>
            <a:picLocks noChangeAspect="1"/>
          </p:cNvPicPr>
          <p:nvPr/>
        </p:nvPicPr>
        <p:blipFill>
          <a:blip r:embed="rId3"/>
          <a:stretch>
            <a:fillRect/>
          </a:stretch>
        </p:blipFill>
        <p:spPr>
          <a:xfrm>
            <a:off x="2924592" y="1536051"/>
            <a:ext cx="6272412" cy="2352155"/>
          </a:xfrm>
          <a:prstGeom prst="rect">
            <a:avLst/>
          </a:prstGeom>
        </p:spPr>
      </p:pic>
      <p:sp>
        <p:nvSpPr>
          <p:cNvPr id="8" name="TextBox 7"/>
          <p:cNvSpPr txBox="1"/>
          <p:nvPr/>
        </p:nvSpPr>
        <p:spPr>
          <a:xfrm>
            <a:off x="1632852" y="4472248"/>
            <a:ext cx="9547765" cy="2308324"/>
          </a:xfrm>
          <a:prstGeom prst="rect">
            <a:avLst/>
          </a:prstGeom>
          <a:noFill/>
        </p:spPr>
        <p:txBody>
          <a:bodyPr wrap="square" rtlCol="0">
            <a:spAutoFit/>
          </a:bodyPr>
          <a:lstStyle/>
          <a:p>
            <a:r>
              <a:rPr lang="en-GB" dirty="0"/>
              <a:t> </a:t>
            </a:r>
            <a:r>
              <a:rPr lang="en-GB" b="1" dirty="0">
                <a:latin typeface="Comic Sans MS" panose="030F0702030302020204" pitchFamily="66" charset="0"/>
              </a:rPr>
              <a:t>In the story of Noah’s ark, the rainbow reassured Noah and his family that a flood on the same scale would never take place again. After the Flood, God made an everlasting covenant with Noah, his family, their descendants, and all the living creatures. He promised never again to destroy the earth by a flood. The rainbow was the sign of that promise – a reminder of God’s commitment to the earth. It is an assurance that God has not forgotten us and that he continues to work in this world through new beginnings. </a:t>
            </a:r>
          </a:p>
          <a:p>
            <a:endParaRPr lang="en-GB" b="1" dirty="0">
              <a:latin typeface="Comic Sans MS" panose="030F0702030302020204" pitchFamily="66" charset="0"/>
            </a:endParaRPr>
          </a:p>
        </p:txBody>
      </p:sp>
      <p:pic>
        <p:nvPicPr>
          <p:cNvPr id="2" name="Picture 1">
            <a:extLst>
              <a:ext uri="{FF2B5EF4-FFF2-40B4-BE49-F238E27FC236}">
                <a16:creationId xmlns:a16="http://schemas.microsoft.com/office/drawing/2014/main" xmlns="" id="{B1A2554D-7439-4DBB-8138-27D8FA2BAEC7}"/>
              </a:ext>
            </a:extLst>
          </p:cNvPr>
          <p:cNvPicPr>
            <a:picLocks noChangeAspect="1"/>
          </p:cNvPicPr>
          <p:nvPr/>
        </p:nvPicPr>
        <p:blipFill>
          <a:blip r:embed="rId4"/>
          <a:stretch>
            <a:fillRect/>
          </a:stretch>
        </p:blipFill>
        <p:spPr>
          <a:xfrm>
            <a:off x="9501447" y="723454"/>
            <a:ext cx="2614005" cy="1470378"/>
          </a:xfrm>
          <a:prstGeom prst="rect">
            <a:avLst/>
          </a:prstGeom>
        </p:spPr>
      </p:pic>
      <p:pic>
        <p:nvPicPr>
          <p:cNvPr id="819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088"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Thursday: We 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p:cNvPicPr>
            <a:picLocks noChangeAspect="1"/>
          </p:cNvPicPr>
          <p:nvPr/>
        </p:nvPicPr>
        <p:blipFill>
          <a:blip r:embed="rId3"/>
          <a:stretch>
            <a:fillRect/>
          </a:stretch>
        </p:blipFill>
        <p:spPr>
          <a:xfrm>
            <a:off x="2924592" y="1536051"/>
            <a:ext cx="6272412" cy="2352155"/>
          </a:xfrm>
          <a:prstGeom prst="rect">
            <a:avLst/>
          </a:prstGeom>
        </p:spPr>
      </p:pic>
      <p:sp>
        <p:nvSpPr>
          <p:cNvPr id="8" name="TextBox 7"/>
          <p:cNvSpPr txBox="1"/>
          <p:nvPr/>
        </p:nvSpPr>
        <p:spPr>
          <a:xfrm>
            <a:off x="1632852" y="4472248"/>
            <a:ext cx="9547765" cy="2862322"/>
          </a:xfrm>
          <a:prstGeom prst="rect">
            <a:avLst/>
          </a:prstGeom>
          <a:noFill/>
        </p:spPr>
        <p:txBody>
          <a:bodyPr wrap="square" rtlCol="0">
            <a:spAutoFit/>
          </a:bodyPr>
          <a:lstStyle/>
          <a:p>
            <a:pPr lvl="0"/>
            <a:r>
              <a:rPr lang="en-GB" b="1" dirty="0">
                <a:solidFill>
                  <a:prstClr val="black"/>
                </a:solidFill>
                <a:latin typeface="Comic Sans MS" panose="030F0702030302020204" pitchFamily="66" charset="0"/>
              </a:rPr>
              <a:t>God of creation, who loves all you have made and all that has evolved,</a:t>
            </a:r>
          </a:p>
          <a:p>
            <a:pPr lvl="0"/>
            <a:r>
              <a:rPr lang="en-GB" b="1" dirty="0">
                <a:solidFill>
                  <a:prstClr val="black"/>
                </a:solidFill>
                <a:latin typeface="Comic Sans MS" panose="030F0702030302020204" pitchFamily="66" charset="0"/>
              </a:rPr>
              <a:t>open our eyes, that your love might be reflected in our care for the planet.</a:t>
            </a:r>
          </a:p>
          <a:p>
            <a:pPr lvl="0"/>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rPr>
              <a:t>Lord, in your mercy….</a:t>
            </a:r>
            <a:r>
              <a:rPr kumimoji="0" lang="en-GB" sz="1800" b="1" i="0" u="none" strike="noStrike" kern="1200" cap="none" spc="0" normalizeH="0" baseline="0" noProof="0" dirty="0">
                <a:ln>
                  <a:noFill/>
                </a:ln>
                <a:solidFill>
                  <a:srgbClr val="FF0000"/>
                </a:solidFill>
                <a:effectLst/>
                <a:uLnTx/>
                <a:uFillTx/>
                <a:latin typeface="Comic Sans MS" panose="030F0702030302020204" pitchFamily="66" charset="0"/>
              </a:rPr>
              <a:t>Hear our prayer.</a:t>
            </a:r>
          </a:p>
          <a:p>
            <a:pPr lvl="0"/>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We pray that we will be wise stewards of this Earth;</a:t>
            </a:r>
          </a:p>
          <a:p>
            <a:pPr lvl="0"/>
            <a:r>
              <a:rPr lang="en-GB" b="1" dirty="0">
                <a:solidFill>
                  <a:prstClr val="black"/>
                </a:solidFill>
                <a:latin typeface="Comic Sans MS" panose="030F0702030302020204" pitchFamily="66" charset="0"/>
              </a:rPr>
              <a:t>That we will tread lightly upon it and cherish its resources,</a:t>
            </a:r>
          </a:p>
          <a:p>
            <a:pPr lvl="0"/>
            <a:r>
              <a:rPr lang="en-GB" b="1" dirty="0">
                <a:solidFill>
                  <a:prstClr val="black"/>
                </a:solidFill>
                <a:latin typeface="Comic Sans MS" panose="030F0702030302020204" pitchFamily="66" charset="0"/>
              </a:rPr>
              <a:t>So that children may enjoy its riches, throughout all generations.</a:t>
            </a:r>
          </a:p>
          <a:p>
            <a:pPr lvl="0"/>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rPr>
              <a:t>Lord,</a:t>
            </a:r>
            <a:r>
              <a:rPr kumimoji="0" lang="en-GB" sz="1800" b="1" i="0" u="none" strike="noStrike" kern="1200" cap="none" spc="0" normalizeH="0" noProof="0" dirty="0">
                <a:ln>
                  <a:noFill/>
                </a:ln>
                <a:solidFill>
                  <a:prstClr val="black"/>
                </a:solidFill>
                <a:effectLst/>
                <a:uLnTx/>
                <a:uFillTx/>
                <a:latin typeface="Comic Sans MS" panose="030F0702030302020204" pitchFamily="66" charset="0"/>
              </a:rPr>
              <a:t> in your mercy….</a:t>
            </a:r>
            <a:r>
              <a:rPr kumimoji="0" lang="en-GB" sz="1800" b="1" i="0" u="none" strike="noStrike" kern="1200" cap="none" spc="0" normalizeH="0" noProof="0" dirty="0">
                <a:ln>
                  <a:noFill/>
                </a:ln>
                <a:solidFill>
                  <a:srgbClr val="FF0000"/>
                </a:solidFill>
                <a:effectLst/>
                <a:uLnTx/>
                <a:uFillTx/>
                <a:latin typeface="Comic Sans MS" panose="030F0702030302020204" pitchFamily="66" charset="0"/>
              </a:rPr>
              <a:t>Hear our prayer.</a:t>
            </a:r>
            <a:endParaRPr kumimoji="0" lang="en-GB" sz="1800" b="1" i="0" u="none" strike="noStrike" kern="1200" cap="none" spc="0" normalizeH="0" baseline="0" noProof="0" dirty="0">
              <a:ln>
                <a:noFill/>
              </a:ln>
              <a:solidFill>
                <a:srgbClr val="FF0000"/>
              </a:solidFill>
              <a:effectLst/>
              <a:uLnTx/>
              <a:uFillTx/>
              <a:latin typeface="Comic Sans MS" panose="030F0702030302020204" pitchFamily="66" charset="0"/>
            </a:endParaRPr>
          </a:p>
          <a:p>
            <a:pPr lvl="0"/>
            <a:endParaRPr lang="en-GB" b="1" dirty="0">
              <a:solidFill>
                <a:prstClr val="black"/>
              </a:solidFill>
              <a:latin typeface="Comic Sans MS" panose="030F0702030302020204" pitchFamily="66" charset="0"/>
            </a:endParaRPr>
          </a:p>
          <a:p>
            <a:pPr lvl="0"/>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ndParaRPr>
          </a:p>
        </p:txBody>
      </p:sp>
      <p:pic>
        <p:nvPicPr>
          <p:cNvPr id="2" name="Picture 1">
            <a:extLst>
              <a:ext uri="{FF2B5EF4-FFF2-40B4-BE49-F238E27FC236}">
                <a16:creationId xmlns:a16="http://schemas.microsoft.com/office/drawing/2014/main" xmlns="" id="{050378E8-B41C-40C8-AB55-3A50D9DCA4AA}"/>
              </a:ext>
            </a:extLst>
          </p:cNvPr>
          <p:cNvPicPr>
            <a:picLocks noChangeAspect="1"/>
          </p:cNvPicPr>
          <p:nvPr/>
        </p:nvPicPr>
        <p:blipFill>
          <a:blip r:embed="rId4"/>
          <a:stretch>
            <a:fillRect/>
          </a:stretch>
        </p:blipFill>
        <p:spPr>
          <a:xfrm>
            <a:off x="9753600" y="286603"/>
            <a:ext cx="2438400" cy="1371600"/>
          </a:xfrm>
          <a:prstGeom prst="rect">
            <a:avLst/>
          </a:prstGeom>
        </p:spPr>
      </p:pic>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374"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8795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1810006" y="1051639"/>
            <a:ext cx="9886850" cy="5299785"/>
          </a:xfrm>
        </p:spPr>
        <p:txBody>
          <a:bodyPr>
            <a:normAutofit fontScale="70000" lnSpcReduction="20000"/>
          </a:bodyPr>
          <a:lstStyle/>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r>
              <a:rPr lang="en-GB" sz="2600" b="1" dirty="0">
                <a:latin typeface="Comic Sans MS" panose="030F0702030302020204" pitchFamily="66" charset="0"/>
              </a:rPr>
              <a:t>Archbishop Desmond Tutu spent many years working for</a:t>
            </a:r>
          </a:p>
          <a:p>
            <a:pPr lvl="0" algn="l">
              <a:lnSpc>
                <a:spcPct val="100000"/>
              </a:lnSpc>
              <a:spcBef>
                <a:spcPct val="20000"/>
              </a:spcBef>
              <a:buClr>
                <a:srgbClr val="F0A22E"/>
              </a:buClr>
              <a:buSzPct val="70000"/>
            </a:pPr>
            <a:r>
              <a:rPr lang="en-GB" sz="2600" b="1" dirty="0">
                <a:latin typeface="Comic Sans MS" panose="030F0702030302020204" pitchFamily="66" charset="0"/>
              </a:rPr>
              <a:t>fairness for everyone in his country so that they</a:t>
            </a:r>
          </a:p>
          <a:p>
            <a:pPr lvl="0" algn="l">
              <a:lnSpc>
                <a:spcPct val="100000"/>
              </a:lnSpc>
              <a:spcBef>
                <a:spcPct val="20000"/>
              </a:spcBef>
              <a:buClr>
                <a:srgbClr val="F0A22E"/>
              </a:buClr>
              <a:buSzPct val="70000"/>
            </a:pPr>
            <a:r>
              <a:rPr lang="en-GB" sz="2600" b="1" dirty="0">
                <a:latin typeface="Comic Sans MS" panose="030F0702030302020204" pitchFamily="66" charset="0"/>
              </a:rPr>
              <a:t>would all be treated equally.</a:t>
            </a:r>
          </a:p>
          <a:p>
            <a:pPr lvl="0" algn="l">
              <a:lnSpc>
                <a:spcPct val="100000"/>
              </a:lnSpc>
              <a:spcBef>
                <a:spcPct val="20000"/>
              </a:spcBef>
              <a:buClr>
                <a:srgbClr val="F0A22E"/>
              </a:buClr>
              <a:buSzPct val="70000"/>
            </a:pPr>
            <a:r>
              <a:rPr lang="en-GB" sz="2600" b="1" dirty="0">
                <a:latin typeface="Comic Sans MS" panose="030F0702030302020204" pitchFamily="66" charset="0"/>
              </a:rPr>
              <a:t>He used the symbol of the rainbow to talk about a new</a:t>
            </a:r>
          </a:p>
          <a:p>
            <a:pPr lvl="0" algn="l">
              <a:lnSpc>
                <a:spcPct val="100000"/>
              </a:lnSpc>
              <a:spcBef>
                <a:spcPct val="20000"/>
              </a:spcBef>
              <a:buClr>
                <a:srgbClr val="F0A22E"/>
              </a:buClr>
              <a:buSzPct val="70000"/>
            </a:pPr>
            <a:r>
              <a:rPr lang="en-GB" sz="2600" b="1" dirty="0">
                <a:latin typeface="Comic Sans MS" panose="030F0702030302020204" pitchFamily="66" charset="0"/>
              </a:rPr>
              <a:t>beginning and new hope for his people in</a:t>
            </a:r>
          </a:p>
          <a:p>
            <a:pPr lvl="0" algn="l">
              <a:lnSpc>
                <a:spcPct val="100000"/>
              </a:lnSpc>
              <a:spcBef>
                <a:spcPct val="20000"/>
              </a:spcBef>
              <a:buClr>
                <a:srgbClr val="F0A22E"/>
              </a:buClr>
              <a:buSzPct val="70000"/>
            </a:pPr>
            <a:r>
              <a:rPr lang="en-GB" sz="2600" b="1" dirty="0">
                <a:latin typeface="Comic Sans MS" panose="030F0702030302020204" pitchFamily="66" charset="0"/>
              </a:rPr>
              <a:t>South Africa.</a:t>
            </a:r>
          </a:p>
          <a:p>
            <a:pPr lvl="0" algn="l">
              <a:lnSpc>
                <a:spcPct val="100000"/>
              </a:lnSpc>
              <a:spcBef>
                <a:spcPct val="20000"/>
              </a:spcBef>
              <a:buClr>
                <a:srgbClr val="F0A22E"/>
              </a:buClr>
              <a:buSzPct val="70000"/>
            </a:pPr>
            <a:r>
              <a:rPr lang="en-GB" sz="2600" b="1" dirty="0">
                <a:latin typeface="Comic Sans MS" panose="030F0702030302020204" pitchFamily="66" charset="0"/>
              </a:rPr>
              <a:t>He said, “Look at your hands – different</a:t>
            </a:r>
          </a:p>
          <a:p>
            <a:pPr lvl="0" algn="l">
              <a:lnSpc>
                <a:spcPct val="100000"/>
              </a:lnSpc>
              <a:spcBef>
                <a:spcPct val="20000"/>
              </a:spcBef>
              <a:buClr>
                <a:srgbClr val="F0A22E"/>
              </a:buClr>
              <a:buSzPct val="70000"/>
            </a:pPr>
            <a:r>
              <a:rPr lang="en-GB" sz="2600" b="1" dirty="0">
                <a:latin typeface="Comic Sans MS" panose="030F0702030302020204" pitchFamily="66" charset="0"/>
              </a:rPr>
              <a:t>colours representing different people. You are</a:t>
            </a:r>
          </a:p>
          <a:p>
            <a:pPr lvl="0" algn="l">
              <a:lnSpc>
                <a:spcPct val="100000"/>
              </a:lnSpc>
              <a:spcBef>
                <a:spcPct val="20000"/>
              </a:spcBef>
              <a:buClr>
                <a:srgbClr val="F0A22E"/>
              </a:buClr>
              <a:buSzPct val="70000"/>
            </a:pPr>
            <a:r>
              <a:rPr lang="en-GB" sz="2600" b="1" dirty="0">
                <a:latin typeface="Comic Sans MS" panose="030F0702030302020204" pitchFamily="66" charset="0"/>
              </a:rPr>
              <a:t>the rainbow people of God. As you remember,</a:t>
            </a:r>
          </a:p>
          <a:p>
            <a:pPr lvl="0" algn="l">
              <a:lnSpc>
                <a:spcPct val="100000"/>
              </a:lnSpc>
              <a:spcBef>
                <a:spcPct val="20000"/>
              </a:spcBef>
              <a:buClr>
                <a:srgbClr val="F0A22E"/>
              </a:buClr>
              <a:buSzPct val="70000"/>
            </a:pPr>
            <a:r>
              <a:rPr lang="en-GB" sz="2600" b="1" dirty="0">
                <a:latin typeface="Comic Sans MS" panose="030F0702030302020204" pitchFamily="66" charset="0"/>
              </a:rPr>
              <a:t>the rainbow in the Bible is the sign of peace</a:t>
            </a:r>
          </a:p>
          <a:p>
            <a:pPr lvl="0" algn="l">
              <a:lnSpc>
                <a:spcPct val="100000"/>
              </a:lnSpc>
              <a:spcBef>
                <a:spcPct val="20000"/>
              </a:spcBef>
              <a:buClr>
                <a:srgbClr val="F0A22E"/>
              </a:buClr>
              <a:buSzPct val="70000"/>
            </a:pPr>
            <a:r>
              <a:rPr lang="en-GB" sz="2600" b="1" dirty="0">
                <a:latin typeface="Comic Sans MS" panose="030F0702030302020204" pitchFamily="66" charset="0"/>
              </a:rPr>
              <a:t>and hope.”</a:t>
            </a:r>
          </a:p>
          <a:p>
            <a:pPr lvl="0" algn="l">
              <a:lnSpc>
                <a:spcPct val="100000"/>
              </a:lnSpc>
              <a:spcBef>
                <a:spcPct val="20000"/>
              </a:spcBef>
              <a:buClr>
                <a:srgbClr val="F0A22E"/>
              </a:buClr>
              <a:buSzPct val="70000"/>
            </a:pPr>
            <a:r>
              <a:rPr lang="en-GB" sz="2600" b="1" dirty="0">
                <a:latin typeface="Comic Sans MS" panose="030F0702030302020204" pitchFamily="66" charset="0"/>
              </a:rPr>
              <a:t>For everyone in South Africa, just like Noah’s</a:t>
            </a:r>
          </a:p>
          <a:p>
            <a:pPr lvl="0" algn="l">
              <a:lnSpc>
                <a:spcPct val="100000"/>
              </a:lnSpc>
              <a:spcBef>
                <a:spcPct val="20000"/>
              </a:spcBef>
              <a:buClr>
                <a:srgbClr val="F0A22E"/>
              </a:buClr>
              <a:buSzPct val="70000"/>
            </a:pPr>
            <a:r>
              <a:rPr lang="en-GB" sz="2600" b="1" dirty="0">
                <a:latin typeface="Comic Sans MS" panose="030F0702030302020204" pitchFamily="66" charset="0"/>
              </a:rPr>
              <a:t>family, the rainbow was a sign of a new</a:t>
            </a:r>
          </a:p>
          <a:p>
            <a:pPr lvl="0" algn="l">
              <a:lnSpc>
                <a:spcPct val="100000"/>
              </a:lnSpc>
              <a:spcBef>
                <a:spcPct val="20000"/>
              </a:spcBef>
              <a:buClr>
                <a:srgbClr val="F0A22E"/>
              </a:buClr>
              <a:buSzPct val="70000"/>
            </a:pPr>
            <a:r>
              <a:rPr lang="en-GB" sz="2600" b="1" dirty="0">
                <a:latin typeface="Comic Sans MS" panose="030F0702030302020204" pitchFamily="66" charset="0"/>
              </a:rPr>
              <a:t>beginning.</a:t>
            </a:r>
          </a:p>
          <a:p>
            <a:pPr lvl="0" algn="l">
              <a:lnSpc>
                <a:spcPct val="100000"/>
              </a:lnSpc>
              <a:spcBef>
                <a:spcPct val="20000"/>
              </a:spcBef>
              <a:buClr>
                <a:srgbClr val="F0A22E"/>
              </a:buClr>
              <a:buSzPct val="70000"/>
            </a:pPr>
            <a:r>
              <a:rPr lang="en-GB" sz="2600" b="1" dirty="0">
                <a:latin typeface="Comic Sans MS" panose="030F0702030302020204" pitchFamily="66" charset="0"/>
              </a:rPr>
              <a:t>Desmond Tutu also said, “ We want peace,</a:t>
            </a:r>
          </a:p>
          <a:p>
            <a:pPr lvl="0" algn="l">
              <a:lnSpc>
                <a:spcPct val="100000"/>
              </a:lnSpc>
              <a:spcBef>
                <a:spcPct val="20000"/>
              </a:spcBef>
              <a:buClr>
                <a:srgbClr val="F0A22E"/>
              </a:buClr>
              <a:buSzPct val="70000"/>
            </a:pPr>
            <a:r>
              <a:rPr lang="en-GB" sz="2600" b="1" dirty="0">
                <a:latin typeface="Comic Sans MS" panose="030F0702030302020204" pitchFamily="66" charset="0"/>
              </a:rPr>
              <a:t>prosperity and justice and we can have it</a:t>
            </a:r>
          </a:p>
          <a:p>
            <a:pPr lvl="0" algn="l">
              <a:lnSpc>
                <a:spcPct val="100000"/>
              </a:lnSpc>
              <a:spcBef>
                <a:spcPct val="20000"/>
              </a:spcBef>
              <a:buClr>
                <a:srgbClr val="F0A22E"/>
              </a:buClr>
              <a:buSzPct val="70000"/>
            </a:pPr>
            <a:r>
              <a:rPr lang="en-GB" sz="2600" b="1" dirty="0">
                <a:latin typeface="Comic Sans MS" panose="030F0702030302020204" pitchFamily="66" charset="0"/>
              </a:rPr>
              <a:t>when all the people of God, the rainbow</a:t>
            </a:r>
          </a:p>
          <a:p>
            <a:pPr lvl="0" algn="l">
              <a:lnSpc>
                <a:spcPct val="100000"/>
              </a:lnSpc>
              <a:spcBef>
                <a:spcPct val="20000"/>
              </a:spcBef>
              <a:buClr>
                <a:srgbClr val="F0A22E"/>
              </a:buClr>
              <a:buSzPct val="70000"/>
            </a:pPr>
            <a:r>
              <a:rPr lang="en-GB" sz="2600" b="1" dirty="0">
                <a:latin typeface="Comic Sans MS" panose="030F0702030302020204" pitchFamily="66" charset="0"/>
              </a:rPr>
              <a:t>people of God, work together.”</a:t>
            </a: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900" b="1" dirty="0">
              <a:latin typeface="Comic Sans MS" panose="030F0702030302020204" pitchFamily="66" charset="0"/>
            </a:endParaRPr>
          </a:p>
          <a:p>
            <a:pPr algn="l"/>
            <a:endParaRPr lang="en-GB" dirty="0">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2" name="Picture 1"/>
          <p:cNvPicPr>
            <a:picLocks noChangeAspect="1"/>
          </p:cNvPicPr>
          <p:nvPr/>
        </p:nvPicPr>
        <p:blipFill>
          <a:blip r:embed="rId3"/>
          <a:stretch>
            <a:fillRect/>
          </a:stretch>
        </p:blipFill>
        <p:spPr>
          <a:xfrm>
            <a:off x="7648731" y="2942098"/>
            <a:ext cx="4048125" cy="2752725"/>
          </a:xfrm>
          <a:prstGeom prst="rect">
            <a:avLst/>
          </a:prstGeom>
        </p:spPr>
      </p:pic>
      <p:pic>
        <p:nvPicPr>
          <p:cNvPr id="3" name="Picture 2">
            <a:extLst>
              <a:ext uri="{FF2B5EF4-FFF2-40B4-BE49-F238E27FC236}">
                <a16:creationId xmlns:a16="http://schemas.microsoft.com/office/drawing/2014/main" xmlns="" id="{B5709895-EE14-467F-9CE6-606C25EDA259}"/>
              </a:ext>
            </a:extLst>
          </p:cNvPr>
          <p:cNvPicPr>
            <a:picLocks noChangeAspect="1"/>
          </p:cNvPicPr>
          <p:nvPr/>
        </p:nvPicPr>
        <p:blipFill>
          <a:blip r:embed="rId4"/>
          <a:stretch>
            <a:fillRect/>
          </a:stretch>
        </p:blipFill>
        <p:spPr>
          <a:xfrm>
            <a:off x="9618133" y="332509"/>
            <a:ext cx="2573867" cy="1447800"/>
          </a:xfrm>
          <a:prstGeom prst="rect">
            <a:avLst/>
          </a:prstGeom>
        </p:spPr>
      </p:pic>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9981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63289" y="35371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Friday: We Reflect Together </a:t>
            </a:r>
          </a:p>
        </p:txBody>
      </p:sp>
      <p:sp>
        <p:nvSpPr>
          <p:cNvPr id="8" name="Subtitle 2"/>
          <p:cNvSpPr>
            <a:spLocks noGrp="1"/>
          </p:cNvSpPr>
          <p:nvPr>
            <p:ph type="subTitle" idx="1"/>
          </p:nvPr>
        </p:nvSpPr>
        <p:spPr>
          <a:xfrm>
            <a:off x="1810006" y="1051639"/>
            <a:ext cx="9886850" cy="5299785"/>
          </a:xfrm>
        </p:spPr>
        <p:txBody>
          <a:bodyPr>
            <a:normAutofit/>
          </a:bodyPr>
          <a:lstStyle/>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900" b="1" dirty="0">
              <a:latin typeface="Comic Sans MS" panose="030F0702030302020204" pitchFamily="66" charset="0"/>
            </a:endParaRPr>
          </a:p>
          <a:p>
            <a:pPr algn="l"/>
            <a:endParaRPr lang="en-GB" dirty="0">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p:cNvPicPr>
            <a:picLocks noChangeAspect="1"/>
          </p:cNvPicPr>
          <p:nvPr/>
        </p:nvPicPr>
        <p:blipFill>
          <a:blip r:embed="rId3"/>
          <a:stretch>
            <a:fillRect/>
          </a:stretch>
        </p:blipFill>
        <p:spPr>
          <a:xfrm>
            <a:off x="3665913" y="1270310"/>
            <a:ext cx="4878311" cy="2739984"/>
          </a:xfrm>
          <a:prstGeom prst="rect">
            <a:avLst/>
          </a:prstGeom>
        </p:spPr>
      </p:pic>
      <p:sp>
        <p:nvSpPr>
          <p:cNvPr id="5" name="TextBox 4"/>
          <p:cNvSpPr txBox="1"/>
          <p:nvPr/>
        </p:nvSpPr>
        <p:spPr>
          <a:xfrm>
            <a:off x="1868195" y="4563688"/>
            <a:ext cx="8199437" cy="2585323"/>
          </a:xfrm>
          <a:prstGeom prst="rect">
            <a:avLst/>
          </a:prstGeom>
          <a:noFill/>
        </p:spPr>
        <p:txBody>
          <a:bodyPr wrap="square" rtlCol="0">
            <a:spAutoFit/>
          </a:bodyPr>
          <a:lstStyle/>
          <a:p>
            <a:r>
              <a:rPr lang="en-GB" b="1" dirty="0">
                <a:latin typeface="Comic Sans MS" panose="030F0702030302020204" pitchFamily="66" charset="0"/>
              </a:rPr>
              <a:t>We pray for peace in our world at the beginning of this year. May weapons be put down and conflicts come to an end.</a:t>
            </a:r>
          </a:p>
          <a:p>
            <a:r>
              <a:rPr lang="en-GB" b="1" dirty="0">
                <a:latin typeface="Comic Sans MS" panose="030F0702030302020204" pitchFamily="66" charset="0"/>
              </a:rPr>
              <a:t>Lord, in your mercy…..Hear our prayer</a:t>
            </a:r>
          </a:p>
          <a:p>
            <a:endParaRPr lang="en-GB" b="1" dirty="0">
              <a:latin typeface="Comic Sans MS" panose="030F0702030302020204" pitchFamily="66" charset="0"/>
            </a:endParaRPr>
          </a:p>
          <a:p>
            <a:r>
              <a:rPr lang="en-GB" b="1" dirty="0">
                <a:latin typeface="Comic Sans MS" panose="030F0702030302020204" pitchFamily="66" charset="0"/>
              </a:rPr>
              <a:t>We pray for a world where people have hope of better days to come and all people are treated fairly and equally.</a:t>
            </a:r>
          </a:p>
          <a:p>
            <a:r>
              <a:rPr lang="en-GB" b="1" dirty="0">
                <a:latin typeface="Comic Sans MS" panose="030F0702030302020204" pitchFamily="66" charset="0"/>
              </a:rPr>
              <a:t>Lord, in your mercy….Hear our prayer </a:t>
            </a:r>
          </a:p>
          <a:p>
            <a:endParaRPr lang="en-GB" b="1" dirty="0">
              <a:latin typeface="Comic Sans MS" panose="030F0702030302020204" pitchFamily="66" charset="0"/>
            </a:endParaRPr>
          </a:p>
          <a:p>
            <a:endParaRPr lang="en-GB" b="1" dirty="0">
              <a:latin typeface="Comic Sans MS" panose="030F0702030302020204" pitchFamily="66" charset="0"/>
            </a:endParaRPr>
          </a:p>
        </p:txBody>
      </p:sp>
      <p:pic>
        <p:nvPicPr>
          <p:cNvPr id="2" name="Picture 1">
            <a:extLst>
              <a:ext uri="{FF2B5EF4-FFF2-40B4-BE49-F238E27FC236}">
                <a16:creationId xmlns:a16="http://schemas.microsoft.com/office/drawing/2014/main" xmlns="" id="{595FEEF1-E7C3-481D-B552-92B6D49B7A45}"/>
              </a:ext>
            </a:extLst>
          </p:cNvPr>
          <p:cNvPicPr>
            <a:picLocks noChangeAspect="1"/>
          </p:cNvPicPr>
          <p:nvPr/>
        </p:nvPicPr>
        <p:blipFill>
          <a:blip r:embed="rId4"/>
          <a:stretch>
            <a:fillRect/>
          </a:stretch>
        </p:blipFill>
        <p:spPr>
          <a:xfrm>
            <a:off x="9297028" y="353719"/>
            <a:ext cx="2894972" cy="1628422"/>
          </a:xfrm>
          <a:prstGeom prst="rect">
            <a:avLst/>
          </a:prstGeom>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434372"/>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725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Go Forth</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976393" y="1040363"/>
            <a:ext cx="11102848" cy="2059298"/>
          </a:xfrm>
        </p:spPr>
        <p:txBody>
          <a:bodyPr>
            <a:normAutofit fontScale="32500" lnSpcReduction="20000"/>
          </a:bodyPr>
          <a:lstStyle/>
          <a:p>
            <a:pPr lvl="0" algn="l">
              <a:lnSpc>
                <a:spcPct val="100000"/>
              </a:lnSpc>
              <a:spcBef>
                <a:spcPts val="600"/>
              </a:spcBef>
              <a:buClr>
                <a:srgbClr val="FE8637"/>
              </a:buClr>
              <a:buSzPct val="70000"/>
            </a:pPr>
            <a:endParaRPr lang="en-GB" sz="2000" dirty="0" smtClean="0">
              <a:solidFill>
                <a:srgbClr val="111111"/>
              </a:solidFill>
              <a:latin typeface="Roboto"/>
            </a:endParaRPr>
          </a:p>
          <a:p>
            <a:pPr lvl="0" algn="l">
              <a:lnSpc>
                <a:spcPct val="100000"/>
              </a:lnSpc>
              <a:spcBef>
                <a:spcPts val="600"/>
              </a:spcBef>
              <a:buClr>
                <a:srgbClr val="FE8637"/>
              </a:buClr>
              <a:buSzPct val="70000"/>
            </a:pPr>
            <a:r>
              <a:rPr lang="en-GB" sz="7000" b="1" u="sng" dirty="0" smtClean="0">
                <a:solidFill>
                  <a:srgbClr val="FF0000"/>
                </a:solidFill>
                <a:latin typeface="Roboto"/>
              </a:rPr>
              <a:t>Closing Prayer</a:t>
            </a:r>
            <a:endParaRPr lang="en-GB" sz="7000" b="1" u="sng" dirty="0">
              <a:solidFill>
                <a:srgbClr val="FF0000"/>
              </a:solidFill>
              <a:latin typeface="Roboto"/>
            </a:endParaRPr>
          </a:p>
          <a:p>
            <a:pPr lvl="0" algn="l">
              <a:lnSpc>
                <a:spcPct val="100000"/>
              </a:lnSpc>
              <a:spcBef>
                <a:spcPts val="600"/>
              </a:spcBef>
              <a:buClr>
                <a:srgbClr val="FE8637"/>
              </a:buClr>
              <a:buSzPct val="70000"/>
            </a:pPr>
            <a:r>
              <a:rPr lang="en-GB" sz="7000" b="1" dirty="0" smtClean="0">
                <a:solidFill>
                  <a:srgbClr val="111111"/>
                </a:solidFill>
                <a:latin typeface="Comic Sans MS" pitchFamily="66" charset="0"/>
              </a:rPr>
              <a:t>Dear </a:t>
            </a:r>
            <a:r>
              <a:rPr lang="en-GB" sz="7000" b="1" dirty="0">
                <a:solidFill>
                  <a:srgbClr val="111111"/>
                </a:solidFill>
                <a:latin typeface="Comic Sans MS" pitchFamily="66" charset="0"/>
              </a:rPr>
              <a:t>Father God, Lord of all heaven and earth, I come humbly to Your feet today to ask for Your loving and divine intervention in my life</a:t>
            </a:r>
            <a:r>
              <a:rPr lang="en-GB" sz="7000" b="1" dirty="0" smtClean="0">
                <a:solidFill>
                  <a:srgbClr val="111111"/>
                </a:solidFill>
                <a:latin typeface="Comic Sans MS" pitchFamily="66" charset="0"/>
              </a:rPr>
              <a:t>. Lord</a:t>
            </a:r>
            <a:r>
              <a:rPr lang="en-GB" sz="7000" b="1" dirty="0">
                <a:solidFill>
                  <a:srgbClr val="111111"/>
                </a:solidFill>
                <a:latin typeface="Comic Sans MS" pitchFamily="66" charset="0"/>
              </a:rPr>
              <a:t>, teach me to walk in the light. Gracious Lord, I adore you, thank You and praise Your name, for every good bounty You have given to me, each and every day of my life. Without you, I am nothing</a:t>
            </a:r>
            <a:r>
              <a:rPr lang="en-GB" sz="7000" b="1" dirty="0" smtClean="0">
                <a:solidFill>
                  <a:srgbClr val="111111"/>
                </a:solidFill>
                <a:latin typeface="Comic Sans MS" pitchFamily="66" charset="0"/>
              </a:rPr>
              <a:t>. Amen</a:t>
            </a:r>
            <a:endParaRPr lang="en-GB" sz="7000" b="1" dirty="0">
              <a:solidFill>
                <a:prstClr val="black"/>
              </a:solidFill>
              <a:latin typeface="Comic Sans MS" pitchFamily="66" charset="0"/>
              <a:cs typeface="Arial" panose="020B0604020202020204" pitchFamily="34" charset="0"/>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5573" y="3161652"/>
            <a:ext cx="3657599" cy="3397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631" y="27201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7850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Go Forth</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966482" y="1291357"/>
            <a:ext cx="11112759" cy="5299556"/>
          </a:xfrm>
        </p:spPr>
        <p:txBody>
          <a:bodyPr>
            <a:normAutofit/>
          </a:bodyPr>
          <a:lstStyle/>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Opening Hymn: </a:t>
            </a:r>
            <a:r>
              <a:rPr lang="en-GB" sz="2000" b="1" dirty="0" smtClean="0">
                <a:solidFill>
                  <a:prstClr val="black"/>
                </a:solidFill>
                <a:latin typeface="Comic Sans MS" pitchFamily="66" charset="0"/>
                <a:cs typeface="Arial" panose="020B0604020202020204" pitchFamily="34" charset="0"/>
              </a:rPr>
              <a:t>Walk in the light of the Lord</a:t>
            </a:r>
            <a:endParaRPr lang="en-GB" sz="2000" b="1" dirty="0">
              <a:solidFill>
                <a:prstClr val="black"/>
              </a:solidFill>
              <a:latin typeface="Comic Sans MS" pitchFamily="66" charset="0"/>
              <a:cs typeface="Arial" panose="020B0604020202020204" pitchFamily="34" charset="0"/>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70993" y="1839911"/>
            <a:ext cx="8679821" cy="4556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885" y="27201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34504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2194</TotalTime>
  <Words>1014</Words>
  <Application>Microsoft Office PowerPoint</Application>
  <PresentationFormat>Custom</PresentationFormat>
  <Paragraphs>103</Paragraphs>
  <Slides>11</Slides>
  <Notes>0</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Office Theme</vt:lpstr>
      <vt:lpstr>1_Office Theme</vt:lpstr>
      <vt:lpstr>2_Office Theme</vt:lpstr>
      <vt:lpstr>        Gather: Baptism</vt:lpstr>
      <vt:lpstr>        Gather Baptism</vt:lpstr>
      <vt:lpstr>The Word of the Lord</vt:lpstr>
      <vt:lpstr>Response: Reflecting on the Word of God</vt:lpstr>
      <vt:lpstr>We Reflect Together </vt:lpstr>
      <vt:lpstr>Response: We Reflect Together </vt:lpstr>
      <vt:lpstr>Thursday: We Reflect Together </vt:lpstr>
      <vt:lpstr> We Reflect Together </vt:lpstr>
      <vt:lpstr>Friday: We Reflect Together </vt:lpstr>
      <vt:lpstr>        Go Forth</vt:lpstr>
      <vt:lpstr>        Go Forth</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190</cp:revision>
  <dcterms:created xsi:type="dcterms:W3CDTF">2019-09-03T07:58:14Z</dcterms:created>
  <dcterms:modified xsi:type="dcterms:W3CDTF">2023-01-07T18:56:26Z</dcterms:modified>
</cp:coreProperties>
</file>