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  <p:sldMasterId id="2147483684" r:id="rId6"/>
    <p:sldMasterId id="2147483696" r:id="rId7"/>
    <p:sldMasterId id="2147483708" r:id="rId8"/>
    <p:sldMasterId id="2147483720" r:id="rId9"/>
    <p:sldMasterId id="2147483732" r:id="rId10"/>
    <p:sldMasterId id="2147483744" r:id="rId11"/>
    <p:sldMasterId id="2147483756" r:id="rId12"/>
  </p:sldMasterIdLst>
  <p:sldIdLst>
    <p:sldId id="289" r:id="rId13"/>
    <p:sldId id="259" r:id="rId14"/>
    <p:sldId id="257" r:id="rId15"/>
    <p:sldId id="290" r:id="rId16"/>
    <p:sldId id="273" r:id="rId17"/>
    <p:sldId id="265" r:id="rId18"/>
    <p:sldId id="266" r:id="rId19"/>
    <p:sldId id="267" r:id="rId20"/>
    <p:sldId id="278" r:id="rId21"/>
    <p:sldId id="269" r:id="rId22"/>
    <p:sldId id="270" r:id="rId23"/>
    <p:sldId id="291" r:id="rId24"/>
    <p:sldId id="29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94660"/>
  </p:normalViewPr>
  <p:slideViewPr>
    <p:cSldViewPr>
      <p:cViewPr varScale="1">
        <p:scale>
          <a:sx n="63" d="100"/>
          <a:sy n="63" d="100"/>
        </p:scale>
        <p:origin x="1412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754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526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88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44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774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397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398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522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627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804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5806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7298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427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933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3376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6780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4131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1139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7608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757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2369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3130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1273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6878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7917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0326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7654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5906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4743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6374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8773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9978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0019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32024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5501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57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4363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845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7063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1482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40810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8964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394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5096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52307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60918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9350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4151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30639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34421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20310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62130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73470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1197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70308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9560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94000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6305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60732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65530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59675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57559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64140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02917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81556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67493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71321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34099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24506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3425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22839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2416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43994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00488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10360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58895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78002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93323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73399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19377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53529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11273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87780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09431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53888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96730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3427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05773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52847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02888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41390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4736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50545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89036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91660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19885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52055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3114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92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196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598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446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758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333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011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826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656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5C514-4DE0-4EAB-9287-87C14911DF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EE323-CAD1-4B09-912E-584A70AEC61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386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9552" y="836712"/>
            <a:ext cx="7772400" cy="3012355"/>
          </a:xfrm>
        </p:spPr>
        <p:txBody>
          <a:bodyPr>
            <a:noAutofit/>
          </a:bodyPr>
          <a:lstStyle/>
          <a:p>
            <a:pPr algn="ctr"/>
            <a:endParaRPr lang="en-GB" sz="6600" b="1" u="sng" dirty="0">
              <a:solidFill>
                <a:srgbClr val="FF0000"/>
              </a:solidFill>
            </a:endParaRPr>
          </a:p>
          <a:p>
            <a:pPr algn="ctr"/>
            <a:endParaRPr lang="en-GB" sz="6600" b="1" u="sng" dirty="0">
              <a:solidFill>
                <a:srgbClr val="FF0000"/>
              </a:solidFill>
            </a:endParaRPr>
          </a:p>
          <a:p>
            <a:pPr algn="ctr"/>
            <a:endParaRPr lang="en-GB" sz="6600" b="1" u="sng" dirty="0">
              <a:solidFill>
                <a:srgbClr val="FF0000"/>
              </a:solidFill>
            </a:endParaRPr>
          </a:p>
          <a:p>
            <a:pPr algn="ctr"/>
            <a:endParaRPr lang="en-GB" sz="6600" b="1" u="sng" dirty="0">
              <a:solidFill>
                <a:srgbClr val="FF0000"/>
              </a:solidFill>
            </a:endParaRPr>
          </a:p>
          <a:p>
            <a:pPr algn="ctr"/>
            <a:endParaRPr lang="en-GB" sz="6600" b="1" u="sng" dirty="0">
              <a:solidFill>
                <a:srgbClr val="FF0000"/>
              </a:solidFill>
            </a:endParaRPr>
          </a:p>
          <a:p>
            <a:pPr algn="ctr"/>
            <a:endParaRPr lang="en-GB" sz="6600" b="1" u="sng" dirty="0">
              <a:solidFill>
                <a:srgbClr val="FF0000"/>
              </a:solidFill>
            </a:endParaRPr>
          </a:p>
          <a:p>
            <a:pPr algn="ctr"/>
            <a:endParaRPr lang="en-GB" sz="6600" b="1" u="sng" dirty="0">
              <a:solidFill>
                <a:srgbClr val="FF0000"/>
              </a:solidFill>
            </a:endParaRPr>
          </a:p>
          <a:p>
            <a:pPr algn="ctr"/>
            <a:r>
              <a:rPr lang="en-GB" sz="6600" b="1" u="sng" dirty="0">
                <a:solidFill>
                  <a:srgbClr val="0070C0"/>
                </a:solidFill>
              </a:rPr>
              <a:t>Collective Worship Through the Medium of Welsh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723183"/>
            <a:ext cx="3276812" cy="3134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5141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7772400" cy="5832648"/>
          </a:xfrm>
        </p:spPr>
        <p:txBody>
          <a:bodyPr/>
          <a:lstStyle/>
          <a:p>
            <a:pPr algn="ctr"/>
            <a:r>
              <a:rPr lang="en-GB" u="sng" dirty="0" err="1">
                <a:latin typeface="Comic Sans MS" pitchFamily="66" charset="0"/>
              </a:rPr>
              <a:t>Cynnull</a:t>
            </a:r>
            <a:r>
              <a:rPr lang="en-GB" u="sng" dirty="0">
                <a:latin typeface="Comic Sans MS" pitchFamily="66" charset="0"/>
              </a:rPr>
              <a:t> /Gather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1412776"/>
            <a:ext cx="8424936" cy="559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GB" sz="4400" b="1" u="sng" dirty="0" err="1">
                <a:solidFill>
                  <a:srgbClr val="FF0000"/>
                </a:solidFill>
              </a:rPr>
              <a:t>Hymnau</a:t>
            </a:r>
            <a:r>
              <a:rPr lang="en-GB" sz="4400" b="1" u="sng" dirty="0">
                <a:solidFill>
                  <a:srgbClr val="FF0000"/>
                </a:solidFill>
              </a:rPr>
              <a:t>/ Hymn</a:t>
            </a:r>
          </a:p>
          <a:p>
            <a:pPr lvl="0" algn="ctr">
              <a:spcBef>
                <a:spcPct val="20000"/>
              </a:spcBef>
            </a:pPr>
            <a:r>
              <a:rPr lang="en-GB" sz="4400" b="1" dirty="0" err="1"/>
              <a:t>Yma</a:t>
            </a:r>
            <a:r>
              <a:rPr lang="en-GB" sz="4400" b="1" dirty="0"/>
              <a:t> o </a:t>
            </a:r>
            <a:r>
              <a:rPr lang="en-GB" sz="4400" b="1" dirty="0" err="1"/>
              <a:t>Hyd</a:t>
            </a:r>
            <a:endParaRPr lang="en-GB" sz="4400" b="1" dirty="0"/>
          </a:p>
          <a:p>
            <a:pPr lvl="0" algn="ctr">
              <a:spcBef>
                <a:spcPct val="20000"/>
              </a:spcBef>
            </a:pPr>
            <a:r>
              <a:rPr lang="en-GB" sz="4400" b="1" dirty="0" err="1"/>
              <a:t>Calon</a:t>
            </a:r>
            <a:r>
              <a:rPr lang="en-GB" sz="4400" b="1" dirty="0"/>
              <a:t> </a:t>
            </a:r>
            <a:r>
              <a:rPr lang="en-GB" sz="4400" b="1" dirty="0" err="1"/>
              <a:t>Lan</a:t>
            </a:r>
            <a:endParaRPr lang="en-GB" sz="4400" b="1" dirty="0"/>
          </a:p>
          <a:p>
            <a:pPr lvl="0" algn="ctr">
              <a:spcBef>
                <a:spcPct val="20000"/>
              </a:spcBef>
            </a:pPr>
            <a:r>
              <a:rPr lang="en-GB" sz="4400" b="1" dirty="0" err="1"/>
              <a:t>Nid</a:t>
            </a:r>
            <a:r>
              <a:rPr lang="en-GB" sz="4400" b="1" dirty="0"/>
              <a:t> </a:t>
            </a:r>
            <a:r>
              <a:rPr lang="en-GB" sz="4400" b="1" dirty="0" err="1"/>
              <a:t>wyn</a:t>
            </a:r>
            <a:r>
              <a:rPr lang="en-GB" sz="4400" b="1" dirty="0"/>
              <a:t> </a:t>
            </a:r>
            <a:r>
              <a:rPr lang="en-GB" sz="4400" b="1" dirty="0" err="1"/>
              <a:t>gofyn</a:t>
            </a:r>
            <a:r>
              <a:rPr lang="en-GB" sz="3200" b="1" u="sng" dirty="0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 </a:t>
            </a:r>
          </a:p>
          <a:p>
            <a:pPr lvl="0" algn="ctr">
              <a:spcBef>
                <a:spcPct val="20000"/>
              </a:spcBef>
            </a:pPr>
            <a:r>
              <a:rPr lang="en-GB" sz="3200" b="1" u="sng" dirty="0" err="1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Criw</a:t>
            </a:r>
            <a:r>
              <a:rPr lang="en-GB" sz="3200" b="1" u="sng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Cymraeg</a:t>
            </a:r>
            <a:r>
              <a:rPr lang="en-GB" sz="3200" b="1" u="sng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: </a:t>
            </a:r>
            <a:r>
              <a:rPr lang="en-GB" sz="3200" b="1" u="sng" dirty="0" err="1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Croeso</a:t>
            </a:r>
            <a:r>
              <a:rPr lang="en-GB" sz="3200" b="1" u="sng" dirty="0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i’r</a:t>
            </a:r>
            <a:r>
              <a:rPr lang="en-GB" sz="3200" b="1" u="sng" dirty="0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Gwasanaeth</a:t>
            </a:r>
            <a:r>
              <a:rPr lang="en-GB" sz="3200" b="1" u="sng" dirty="0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Dyfarnu</a:t>
            </a:r>
            <a:r>
              <a:rPr lang="en-GB" sz="3200" b="1" u="sng" dirty="0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pawb</a:t>
            </a:r>
            <a:r>
              <a:rPr lang="en-GB" sz="3200" b="1" u="sng" dirty="0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 Welcome everybody to the Merit Assembly</a:t>
            </a:r>
            <a:endParaRPr lang="en-GB" sz="4400" b="1" dirty="0"/>
          </a:p>
          <a:p>
            <a:pPr lvl="0" algn="ctr">
              <a:spcBef>
                <a:spcPct val="20000"/>
              </a:spcBef>
            </a:pP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4246267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b="1" u="sng" dirty="0" err="1">
                <a:solidFill>
                  <a:srgbClr val="FF0000"/>
                </a:solidFill>
              </a:rPr>
              <a:t>Criw</a:t>
            </a:r>
            <a:r>
              <a:rPr lang="en-GB" sz="2000" b="1" u="sng" dirty="0">
                <a:solidFill>
                  <a:srgbClr val="FF0000"/>
                </a:solidFill>
              </a:rPr>
              <a:t> </a:t>
            </a:r>
            <a:r>
              <a:rPr lang="en-GB" sz="2000" b="1" u="sng" dirty="0" err="1">
                <a:solidFill>
                  <a:srgbClr val="FF0000"/>
                </a:solidFill>
              </a:rPr>
              <a:t>Cymraeg</a:t>
            </a:r>
            <a:r>
              <a:rPr lang="en-GB" sz="2000" b="1" u="sng" dirty="0">
                <a:solidFill>
                  <a:srgbClr val="FF0000"/>
                </a:solidFill>
              </a:rPr>
              <a:t> Assembly</a:t>
            </a:r>
            <a:br>
              <a:rPr lang="en-GB" sz="2000" b="1" u="sng" dirty="0">
                <a:solidFill>
                  <a:srgbClr val="0070C0"/>
                </a:solidFill>
              </a:rPr>
            </a:br>
            <a:r>
              <a:rPr lang="en-GB" sz="2000" b="1" u="sng" dirty="0">
                <a:solidFill>
                  <a:srgbClr val="0070C0"/>
                </a:solidFill>
              </a:rPr>
              <a:t>Opening Prayer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5536" y="1124744"/>
            <a:ext cx="8496944" cy="5400600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en-GB" sz="12800" b="1" u="sng" dirty="0" err="1">
                <a:latin typeface="Comic Sans MS"/>
                <a:ea typeface="Times New Roman"/>
              </a:rPr>
              <a:t>Diolch</a:t>
            </a:r>
            <a:r>
              <a:rPr lang="en-GB" sz="12800" b="1" u="sng" dirty="0">
                <a:latin typeface="Comic Sans MS"/>
                <a:ea typeface="Times New Roman"/>
              </a:rPr>
              <a:t> i </a:t>
            </a:r>
            <a:r>
              <a:rPr lang="en-GB" sz="12800" b="1" u="sng" dirty="0" err="1">
                <a:latin typeface="Comic Sans MS"/>
                <a:ea typeface="Times New Roman"/>
              </a:rPr>
              <a:t>ti</a:t>
            </a:r>
            <a:r>
              <a:rPr lang="en-GB" sz="12800" b="1" u="sng" dirty="0">
                <a:latin typeface="Comic Sans MS"/>
                <a:ea typeface="Times New Roman"/>
              </a:rPr>
              <a:t> o </a:t>
            </a:r>
            <a:r>
              <a:rPr lang="en-GB" sz="12800" b="1" u="sng" dirty="0" err="1">
                <a:latin typeface="Comic Sans MS"/>
                <a:ea typeface="Times New Roman"/>
              </a:rPr>
              <a:t>Dduw</a:t>
            </a:r>
            <a:endParaRPr lang="en-GB" sz="128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12800" b="1" dirty="0" err="1">
                <a:solidFill>
                  <a:srgbClr val="FF0000"/>
                </a:solidFill>
                <a:latin typeface="Comic Sans MS"/>
                <a:ea typeface="Times New Roman"/>
              </a:rPr>
              <a:t>Criw</a:t>
            </a:r>
            <a:r>
              <a:rPr lang="en-GB" sz="12800" b="1" dirty="0">
                <a:solidFill>
                  <a:srgbClr val="FF000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FF0000"/>
                </a:solidFill>
                <a:latin typeface="Comic Sans MS"/>
                <a:ea typeface="Times New Roman"/>
              </a:rPr>
              <a:t>Cymraeg</a:t>
            </a:r>
            <a:r>
              <a:rPr lang="en-GB" sz="12800" b="1" dirty="0">
                <a:solidFill>
                  <a:srgbClr val="FF0000"/>
                </a:solidFill>
                <a:latin typeface="Comic Sans MS"/>
                <a:ea typeface="Times New Roman"/>
              </a:rPr>
              <a:t> 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Mae’n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amser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gweddi</a:t>
            </a:r>
            <a:r>
              <a:rPr lang="en-GB" sz="12800" b="1" dirty="0">
                <a:latin typeface="Comic Sans MS"/>
                <a:ea typeface="Times New Roman"/>
              </a:rPr>
              <a:t>. </a:t>
            </a:r>
            <a:r>
              <a:rPr lang="en-GB" sz="12800" b="1" i="1" dirty="0">
                <a:latin typeface="Comic Sans MS"/>
                <a:ea typeface="Times New Roman"/>
              </a:rPr>
              <a:t>It’s prayer time.</a:t>
            </a:r>
            <a:endParaRPr lang="en-GB" sz="12800" b="1" dirty="0">
              <a:latin typeface="Times New Roman"/>
              <a:ea typeface="Times New Roman"/>
            </a:endParaRPr>
          </a:p>
          <a:p>
            <a:pPr marL="0" lvl="0" indent="0">
              <a:buNone/>
            </a:pPr>
            <a:r>
              <a:rPr lang="en-US" sz="12800" b="1" u="sng" dirty="0" err="1">
                <a:solidFill>
                  <a:srgbClr val="FF0000"/>
                </a:solidFill>
                <a:latin typeface="Comic Sans MS"/>
                <a:ea typeface="Times New Roman"/>
              </a:rPr>
              <a:t>Criw</a:t>
            </a:r>
            <a:r>
              <a:rPr lang="en-US" sz="12800" b="1" u="sng" dirty="0">
                <a:solidFill>
                  <a:srgbClr val="FF0000"/>
                </a:solidFill>
                <a:latin typeface="Comic Sans MS"/>
                <a:ea typeface="Times New Roman"/>
              </a:rPr>
              <a:t> </a:t>
            </a:r>
            <a:r>
              <a:rPr lang="en-US" sz="12800" b="1" u="sng" dirty="0" err="1">
                <a:solidFill>
                  <a:srgbClr val="FF0000"/>
                </a:solidFill>
                <a:latin typeface="Comic Sans MS"/>
                <a:ea typeface="Times New Roman"/>
              </a:rPr>
              <a:t>Cymraeg</a:t>
            </a:r>
            <a:r>
              <a:rPr lang="en-US" sz="12800" b="1" u="sng" dirty="0">
                <a:solidFill>
                  <a:srgbClr val="FF0000"/>
                </a:solidFill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Dwylo</a:t>
            </a:r>
            <a:r>
              <a:rPr lang="en-US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ynghyd</a:t>
            </a:r>
            <a:r>
              <a:rPr lang="en-US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, </a:t>
            </a:r>
            <a:r>
              <a:rPr lang="en-US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llygaid</a:t>
            </a:r>
            <a:r>
              <a:rPr lang="en-US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ar</a:t>
            </a:r>
            <a:r>
              <a:rPr lang="en-US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gau</a:t>
            </a:r>
            <a:r>
              <a:rPr lang="en-US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os</a:t>
            </a:r>
            <a:r>
              <a:rPr lang="en-US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gwelwch</a:t>
            </a:r>
            <a:r>
              <a:rPr lang="en-US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yn</a:t>
            </a:r>
            <a:r>
              <a:rPr lang="en-US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dda</a:t>
            </a:r>
            <a:r>
              <a:rPr lang="en-US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. </a:t>
            </a:r>
            <a:endParaRPr lang="en-GB" sz="12800" b="1" dirty="0">
              <a:solidFill>
                <a:srgbClr val="0070C0"/>
              </a:solidFill>
              <a:latin typeface="Times New Roman"/>
              <a:ea typeface="Times New Roman"/>
            </a:endParaRPr>
          </a:p>
          <a:p>
            <a:pPr marL="0" lvl="0" indent="0">
              <a:buNone/>
            </a:pPr>
            <a:r>
              <a:rPr lang="en-US" sz="12800" b="1" i="1" dirty="0">
                <a:solidFill>
                  <a:prstClr val="black"/>
                </a:solidFill>
                <a:latin typeface="Comic Sans MS"/>
                <a:ea typeface="Times New Roman"/>
              </a:rPr>
              <a:t>Hands together, eyes closed please.</a:t>
            </a:r>
            <a:endParaRPr lang="en-GB" sz="128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12800" b="1" u="sng" dirty="0" err="1">
                <a:solidFill>
                  <a:srgbClr val="FF0000"/>
                </a:solidFill>
                <a:latin typeface="Comic Sans MS"/>
                <a:ea typeface="Times New Roman"/>
              </a:rPr>
              <a:t>Criw</a:t>
            </a:r>
            <a:r>
              <a:rPr lang="en-GB" sz="12800" b="1" u="sng" dirty="0">
                <a:solidFill>
                  <a:srgbClr val="FF0000"/>
                </a:solidFill>
                <a:latin typeface="Comic Sans MS"/>
                <a:ea typeface="Times New Roman"/>
              </a:rPr>
              <a:t> </a:t>
            </a:r>
            <a:r>
              <a:rPr lang="en-GB" sz="12800" b="1" u="sng" dirty="0" err="1">
                <a:solidFill>
                  <a:srgbClr val="FF0000"/>
                </a:solidFill>
                <a:latin typeface="Comic Sans MS"/>
                <a:ea typeface="Times New Roman"/>
              </a:rPr>
              <a:t>Cymraeg</a:t>
            </a:r>
            <a:r>
              <a:rPr lang="en-GB" sz="12800" b="1" u="sng" dirty="0">
                <a:solidFill>
                  <a:srgbClr val="FF000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Gadewch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i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ni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wneud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arwydd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y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groes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:</a:t>
            </a:r>
            <a:endParaRPr lang="en-GB" sz="12800" b="1" dirty="0">
              <a:solidFill>
                <a:srgbClr val="0070C0"/>
              </a:solidFill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12800" b="1" i="1" dirty="0">
                <a:latin typeface="Comic Sans MS"/>
                <a:ea typeface="Times New Roman"/>
              </a:rPr>
              <a:t>Let’s make the sign of the cross:</a:t>
            </a:r>
            <a:endParaRPr lang="en-GB" sz="128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Yn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enw’r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Tad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a’r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Mab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a’r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Ysbryd</a:t>
            </a:r>
            <a:r>
              <a:rPr lang="en-GB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Gl</a:t>
            </a:r>
            <a:r>
              <a:rPr lang="en-US" sz="12800" b="1" dirty="0" err="1">
                <a:solidFill>
                  <a:srgbClr val="0070C0"/>
                </a:solidFill>
                <a:latin typeface="Comic Sans MS"/>
                <a:ea typeface="Times New Roman"/>
              </a:rPr>
              <a:t>ân</a:t>
            </a:r>
            <a:r>
              <a:rPr lang="en-US" sz="12800" b="1" dirty="0">
                <a:solidFill>
                  <a:srgbClr val="0070C0"/>
                </a:solidFill>
                <a:latin typeface="Comic Sans MS"/>
                <a:ea typeface="Times New Roman"/>
              </a:rPr>
              <a:t>, Amen.</a:t>
            </a:r>
            <a:endParaRPr lang="en-GB" sz="12800" b="1" dirty="0">
              <a:solidFill>
                <a:srgbClr val="0070C0"/>
              </a:solidFill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br>
              <a:rPr lang="en-GB" sz="12800" b="1" dirty="0"/>
            </a:br>
            <a:endParaRPr lang="en-GB" sz="128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12800" b="1" i="1" dirty="0">
                <a:latin typeface="Comic Sans MS"/>
                <a:ea typeface="Times New Roman"/>
              </a:rPr>
              <a:t>Hands together, eyes closed.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2800" b="1" i="1" dirty="0">
                <a:latin typeface="Comic Sans MS"/>
                <a:ea typeface="Times New Roman"/>
              </a:rPr>
              <a:t> 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2800" b="1" dirty="0" err="1">
                <a:latin typeface="Comic Sans MS"/>
                <a:ea typeface="Times New Roman"/>
              </a:rPr>
              <a:t>Gweddïwn</a:t>
            </a:r>
            <a:r>
              <a:rPr lang="en-US" sz="12800" b="1" dirty="0">
                <a:latin typeface="Comic Sans MS"/>
                <a:ea typeface="Times New Roman"/>
              </a:rPr>
              <a:t>: </a:t>
            </a:r>
            <a:r>
              <a:rPr lang="en-US" sz="12800" b="1" i="1" dirty="0">
                <a:latin typeface="Comic Sans MS"/>
                <a:ea typeface="Times New Roman"/>
              </a:rPr>
              <a:t>Let us pray: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2800" b="1" i="1" dirty="0">
                <a:latin typeface="Comic Sans MS"/>
                <a:ea typeface="Times New Roman"/>
              </a:rPr>
              <a:t> 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2800" b="1" dirty="0">
                <a:latin typeface="Comic Sans MS"/>
                <a:ea typeface="Times New Roman"/>
              </a:rPr>
              <a:t>Am </a:t>
            </a:r>
            <a:r>
              <a:rPr lang="en-US" sz="12800" b="1" dirty="0" err="1">
                <a:latin typeface="Comic Sans MS"/>
                <a:ea typeface="Times New Roman"/>
              </a:rPr>
              <a:t>ein</a:t>
            </a:r>
            <a:r>
              <a:rPr lang="en-US" sz="12800" b="1" dirty="0"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latin typeface="Comic Sans MS"/>
                <a:ea typeface="Times New Roman"/>
              </a:rPr>
              <a:t>teulu</a:t>
            </a:r>
            <a:r>
              <a:rPr lang="en-US" sz="12800" b="1" dirty="0">
                <a:latin typeface="Comic Sans MS"/>
                <a:ea typeface="Times New Roman"/>
              </a:rPr>
              <a:t>.....</a:t>
            </a:r>
            <a:r>
              <a:rPr lang="en-US" sz="12800" b="1" i="1" dirty="0" err="1">
                <a:latin typeface="Comic Sans MS"/>
                <a:ea typeface="Times New Roman"/>
              </a:rPr>
              <a:t>Diolch</a:t>
            </a:r>
            <a:r>
              <a:rPr lang="en-US" sz="12800" b="1" i="1" dirty="0">
                <a:latin typeface="Comic Sans MS"/>
                <a:ea typeface="Times New Roman"/>
              </a:rPr>
              <a:t> i </a:t>
            </a:r>
            <a:r>
              <a:rPr lang="en-US" sz="12800" b="1" i="1" dirty="0" err="1">
                <a:latin typeface="Comic Sans MS"/>
                <a:ea typeface="Times New Roman"/>
              </a:rPr>
              <a:t>ti</a:t>
            </a:r>
            <a:r>
              <a:rPr lang="en-US" sz="12800" b="1" i="1" dirty="0">
                <a:latin typeface="Comic Sans MS"/>
                <a:ea typeface="Times New Roman"/>
              </a:rPr>
              <a:t>, O </a:t>
            </a:r>
            <a:r>
              <a:rPr lang="en-US" sz="12800" b="1" i="1" dirty="0" err="1">
                <a:latin typeface="Comic Sans MS"/>
                <a:ea typeface="Times New Roman"/>
              </a:rPr>
              <a:t>Dduw</a:t>
            </a:r>
            <a:r>
              <a:rPr lang="en-US" sz="12800" b="1" i="1" dirty="0">
                <a:latin typeface="Comic Sans MS"/>
                <a:ea typeface="Times New Roman"/>
              </a:rPr>
              <a:t>.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2800" b="1" dirty="0">
                <a:latin typeface="Comic Sans MS"/>
                <a:ea typeface="Times New Roman"/>
              </a:rPr>
              <a:t>Am </a:t>
            </a:r>
            <a:r>
              <a:rPr lang="en-US" sz="12800" b="1" dirty="0" err="1">
                <a:latin typeface="Comic Sans MS"/>
                <a:ea typeface="Times New Roman"/>
              </a:rPr>
              <a:t>ein</a:t>
            </a:r>
            <a:r>
              <a:rPr lang="en-US" sz="12800" b="1" dirty="0"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latin typeface="Comic Sans MS"/>
                <a:ea typeface="Times New Roman"/>
              </a:rPr>
              <a:t>ffrindiau</a:t>
            </a:r>
            <a:r>
              <a:rPr lang="en-US" sz="12800" b="1" dirty="0">
                <a:latin typeface="Comic Sans MS"/>
                <a:ea typeface="Times New Roman"/>
              </a:rPr>
              <a:t>... </a:t>
            </a:r>
            <a:r>
              <a:rPr lang="en-US" sz="12800" b="1" i="1" dirty="0" err="1">
                <a:latin typeface="Comic Sans MS"/>
                <a:ea typeface="Times New Roman"/>
              </a:rPr>
              <a:t>Diolch</a:t>
            </a:r>
            <a:r>
              <a:rPr lang="en-US" sz="12800" b="1" i="1" dirty="0">
                <a:latin typeface="Comic Sans MS"/>
                <a:ea typeface="Times New Roman"/>
              </a:rPr>
              <a:t> i </a:t>
            </a:r>
            <a:r>
              <a:rPr lang="en-US" sz="12800" b="1" i="1" dirty="0" err="1">
                <a:latin typeface="Comic Sans MS"/>
                <a:ea typeface="Times New Roman"/>
              </a:rPr>
              <a:t>ti</a:t>
            </a:r>
            <a:r>
              <a:rPr lang="en-US" sz="12800" b="1" i="1" dirty="0">
                <a:latin typeface="Comic Sans MS"/>
                <a:ea typeface="Times New Roman"/>
              </a:rPr>
              <a:t>, O </a:t>
            </a:r>
            <a:r>
              <a:rPr lang="en-US" sz="12800" b="1" i="1" dirty="0" err="1">
                <a:latin typeface="Comic Sans MS"/>
                <a:ea typeface="Times New Roman"/>
              </a:rPr>
              <a:t>Dduw</a:t>
            </a:r>
            <a:r>
              <a:rPr lang="en-US" sz="12800" b="1" i="1" dirty="0">
                <a:latin typeface="Comic Sans MS"/>
                <a:ea typeface="Times New Roman"/>
              </a:rPr>
              <a:t>.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2800" b="1" dirty="0">
                <a:latin typeface="Comic Sans MS"/>
                <a:ea typeface="Times New Roman"/>
              </a:rPr>
              <a:t>Am </a:t>
            </a:r>
            <a:r>
              <a:rPr lang="en-US" sz="12800" b="1" dirty="0" err="1">
                <a:latin typeface="Comic Sans MS"/>
                <a:ea typeface="Times New Roman"/>
              </a:rPr>
              <a:t>ein</a:t>
            </a:r>
            <a:r>
              <a:rPr lang="en-US" sz="12800" b="1" dirty="0"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latin typeface="Comic Sans MS"/>
                <a:ea typeface="Times New Roman"/>
              </a:rPr>
              <a:t>bwyd</a:t>
            </a:r>
            <a:r>
              <a:rPr lang="en-US" sz="12800" b="1" dirty="0">
                <a:latin typeface="Comic Sans MS"/>
                <a:ea typeface="Times New Roman"/>
              </a:rPr>
              <a:t>.... </a:t>
            </a:r>
            <a:r>
              <a:rPr lang="en-US" sz="12800" b="1" i="1" dirty="0" err="1">
                <a:latin typeface="Comic Sans MS"/>
                <a:ea typeface="Times New Roman"/>
              </a:rPr>
              <a:t>Diolch</a:t>
            </a:r>
            <a:r>
              <a:rPr lang="en-US" sz="12800" b="1" i="1" dirty="0">
                <a:latin typeface="Comic Sans MS"/>
                <a:ea typeface="Times New Roman"/>
              </a:rPr>
              <a:t> i </a:t>
            </a:r>
            <a:r>
              <a:rPr lang="en-US" sz="12800" b="1" i="1" dirty="0" err="1">
                <a:latin typeface="Comic Sans MS"/>
                <a:ea typeface="Times New Roman"/>
              </a:rPr>
              <a:t>ti</a:t>
            </a:r>
            <a:r>
              <a:rPr lang="en-US" sz="12800" b="1" i="1" dirty="0">
                <a:latin typeface="Comic Sans MS"/>
                <a:ea typeface="Times New Roman"/>
              </a:rPr>
              <a:t>, O </a:t>
            </a:r>
            <a:r>
              <a:rPr lang="en-US" sz="12800" b="1" i="1" dirty="0" err="1">
                <a:latin typeface="Comic Sans MS"/>
                <a:ea typeface="Times New Roman"/>
              </a:rPr>
              <a:t>Dduw</a:t>
            </a:r>
            <a:r>
              <a:rPr lang="en-US" sz="12800" b="1" i="1" dirty="0">
                <a:latin typeface="Comic Sans MS"/>
                <a:ea typeface="Times New Roman"/>
              </a:rPr>
              <a:t>.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2800" b="1" dirty="0">
                <a:latin typeface="Comic Sans MS"/>
                <a:ea typeface="Times New Roman"/>
              </a:rPr>
              <a:t>Am </a:t>
            </a:r>
            <a:r>
              <a:rPr lang="en-US" sz="12800" b="1" dirty="0" err="1">
                <a:latin typeface="Comic Sans MS"/>
                <a:ea typeface="Times New Roman"/>
              </a:rPr>
              <a:t>ein</a:t>
            </a:r>
            <a:r>
              <a:rPr lang="en-US" sz="12800" b="1" dirty="0"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latin typeface="Comic Sans MS"/>
                <a:ea typeface="Times New Roman"/>
              </a:rPr>
              <a:t>hysgol</a:t>
            </a:r>
            <a:r>
              <a:rPr lang="en-US" sz="12800" b="1" dirty="0">
                <a:latin typeface="Comic Sans MS"/>
                <a:ea typeface="Times New Roman"/>
              </a:rPr>
              <a:t>.... </a:t>
            </a:r>
            <a:r>
              <a:rPr lang="en-US" sz="12800" b="1" i="1" dirty="0" err="1">
                <a:latin typeface="Comic Sans MS"/>
                <a:ea typeface="Times New Roman"/>
              </a:rPr>
              <a:t>Diolch</a:t>
            </a:r>
            <a:r>
              <a:rPr lang="en-US" sz="12800" b="1" i="1" dirty="0">
                <a:latin typeface="Comic Sans MS"/>
                <a:ea typeface="Times New Roman"/>
              </a:rPr>
              <a:t> i </a:t>
            </a:r>
            <a:r>
              <a:rPr lang="en-US" sz="12800" b="1" i="1" dirty="0" err="1">
                <a:latin typeface="Comic Sans MS"/>
                <a:ea typeface="Times New Roman"/>
              </a:rPr>
              <a:t>ti</a:t>
            </a:r>
            <a:r>
              <a:rPr lang="en-US" sz="12800" b="1" i="1" dirty="0">
                <a:latin typeface="Comic Sans MS"/>
                <a:ea typeface="Times New Roman"/>
              </a:rPr>
              <a:t>, O </a:t>
            </a:r>
            <a:r>
              <a:rPr lang="en-US" sz="12800" b="1" i="1" dirty="0" err="1">
                <a:latin typeface="Comic Sans MS"/>
                <a:ea typeface="Times New Roman"/>
              </a:rPr>
              <a:t>Dduw</a:t>
            </a:r>
            <a:r>
              <a:rPr lang="en-US" sz="12800" b="1" i="1" dirty="0">
                <a:latin typeface="Comic Sans MS"/>
                <a:ea typeface="Times New Roman"/>
              </a:rPr>
              <a:t>.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2800" b="1" dirty="0">
                <a:latin typeface="Comic Sans MS"/>
                <a:ea typeface="Times New Roman"/>
              </a:rPr>
              <a:t>Am </a:t>
            </a:r>
            <a:r>
              <a:rPr lang="en-US" sz="12800" b="1" dirty="0" err="1">
                <a:latin typeface="Comic Sans MS"/>
                <a:ea typeface="Times New Roman"/>
              </a:rPr>
              <a:t>yr</a:t>
            </a:r>
            <a:r>
              <a:rPr lang="en-US" sz="12800" b="1" dirty="0">
                <a:latin typeface="Comic Sans MS"/>
                <a:ea typeface="Times New Roman"/>
              </a:rPr>
              <a:t> haul </a:t>
            </a:r>
            <a:r>
              <a:rPr lang="en-US" sz="12800" b="1" dirty="0" err="1">
                <a:latin typeface="Comic Sans MS"/>
                <a:ea typeface="Times New Roman"/>
              </a:rPr>
              <a:t>a’r</a:t>
            </a:r>
            <a:r>
              <a:rPr lang="en-US" sz="12800" b="1" dirty="0">
                <a:latin typeface="Comic Sans MS"/>
                <a:ea typeface="Times New Roman"/>
              </a:rPr>
              <a:t> </a:t>
            </a:r>
            <a:r>
              <a:rPr lang="en-US" sz="12800" b="1" dirty="0" err="1">
                <a:latin typeface="Comic Sans MS"/>
                <a:ea typeface="Times New Roman"/>
              </a:rPr>
              <a:t>glaw</a:t>
            </a:r>
            <a:r>
              <a:rPr lang="en-US" sz="12800" b="1" dirty="0">
                <a:latin typeface="Comic Sans MS"/>
                <a:ea typeface="Times New Roman"/>
              </a:rPr>
              <a:t>... </a:t>
            </a:r>
            <a:r>
              <a:rPr lang="en-US" sz="12800" b="1" i="1" dirty="0" err="1">
                <a:latin typeface="Comic Sans MS"/>
                <a:ea typeface="Times New Roman"/>
              </a:rPr>
              <a:t>Diolch</a:t>
            </a:r>
            <a:r>
              <a:rPr lang="en-US" sz="12800" b="1" i="1" dirty="0">
                <a:latin typeface="Comic Sans MS"/>
                <a:ea typeface="Times New Roman"/>
              </a:rPr>
              <a:t> i </a:t>
            </a:r>
            <a:r>
              <a:rPr lang="en-US" sz="12800" b="1" i="1" dirty="0" err="1">
                <a:latin typeface="Comic Sans MS"/>
                <a:ea typeface="Times New Roman"/>
              </a:rPr>
              <a:t>ti</a:t>
            </a:r>
            <a:r>
              <a:rPr lang="en-US" sz="12800" b="1" i="1" dirty="0">
                <a:latin typeface="Comic Sans MS"/>
                <a:ea typeface="Times New Roman"/>
              </a:rPr>
              <a:t>, O </a:t>
            </a:r>
            <a:r>
              <a:rPr lang="en-US" sz="12800" b="1" i="1" dirty="0" err="1">
                <a:latin typeface="Comic Sans MS"/>
                <a:ea typeface="Times New Roman"/>
              </a:rPr>
              <a:t>Dduw</a:t>
            </a:r>
            <a:r>
              <a:rPr lang="en-US" sz="12800" b="1" i="1" dirty="0">
                <a:latin typeface="Comic Sans MS"/>
                <a:ea typeface="Times New Roman"/>
              </a:rPr>
              <a:t>.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2800" b="1" dirty="0">
                <a:latin typeface="Comic Sans MS"/>
                <a:ea typeface="Times New Roman"/>
              </a:rPr>
              <a:t>Am bob </a:t>
            </a:r>
            <a:r>
              <a:rPr lang="en-US" sz="12800" b="1" dirty="0" err="1">
                <a:latin typeface="Comic Sans MS"/>
                <a:ea typeface="Times New Roman"/>
              </a:rPr>
              <a:t>peth</a:t>
            </a:r>
            <a:r>
              <a:rPr lang="en-US" sz="12800" b="1" dirty="0">
                <a:latin typeface="Comic Sans MS"/>
                <a:ea typeface="Times New Roman"/>
              </a:rPr>
              <a:t>.... </a:t>
            </a:r>
            <a:r>
              <a:rPr lang="en-US" sz="12800" b="1" i="1" dirty="0" err="1">
                <a:latin typeface="Comic Sans MS"/>
                <a:ea typeface="Times New Roman"/>
              </a:rPr>
              <a:t>Diolch</a:t>
            </a:r>
            <a:r>
              <a:rPr lang="en-US" sz="12800" b="1" i="1" dirty="0">
                <a:latin typeface="Comic Sans MS"/>
                <a:ea typeface="Times New Roman"/>
              </a:rPr>
              <a:t> i </a:t>
            </a:r>
            <a:r>
              <a:rPr lang="en-US" sz="12800" b="1" i="1" dirty="0" err="1">
                <a:latin typeface="Comic Sans MS"/>
                <a:ea typeface="Times New Roman"/>
              </a:rPr>
              <a:t>ti</a:t>
            </a:r>
            <a:r>
              <a:rPr lang="en-US" sz="12800" b="1" i="1" dirty="0">
                <a:latin typeface="Comic Sans MS"/>
                <a:ea typeface="Times New Roman"/>
              </a:rPr>
              <a:t>, O </a:t>
            </a:r>
            <a:r>
              <a:rPr lang="en-US" sz="12800" b="1" i="1" dirty="0" err="1">
                <a:latin typeface="Comic Sans MS"/>
                <a:ea typeface="Times New Roman"/>
              </a:rPr>
              <a:t>Dduw</a:t>
            </a:r>
            <a:r>
              <a:rPr lang="en-US" sz="12800" b="1" i="1" dirty="0">
                <a:latin typeface="Comic Sans MS"/>
                <a:ea typeface="Times New Roman"/>
              </a:rPr>
              <a:t>.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sz="12800" b="1" dirty="0">
                <a:latin typeface="Comic Sans MS"/>
                <a:ea typeface="Times New Roman"/>
              </a:rPr>
              <a:t> 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sz="12800" b="1" dirty="0">
                <a:latin typeface="Comic Sans MS"/>
                <a:ea typeface="Times New Roman"/>
              </a:rPr>
              <a:t> </a:t>
            </a:r>
            <a:endParaRPr lang="en-GB" sz="128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sz="4900" b="1" dirty="0">
                <a:latin typeface="Comic Sans MS"/>
                <a:ea typeface="Times New Roman"/>
              </a:rPr>
              <a:t>Say a quiet prayer in your heart for anything else you want to thank God for:</a:t>
            </a:r>
            <a:endParaRPr lang="en-GB" sz="49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sz="4900" b="1" dirty="0">
                <a:latin typeface="Comic Sans MS"/>
                <a:ea typeface="Times New Roman"/>
              </a:rPr>
              <a:t> </a:t>
            </a:r>
            <a:endParaRPr lang="en-GB" sz="49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sz="4900" b="1" dirty="0">
                <a:latin typeface="Comic Sans MS"/>
                <a:ea typeface="Times New Roman"/>
              </a:rPr>
              <a:t> </a:t>
            </a:r>
            <a:endParaRPr lang="en-GB" sz="49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4900" b="1" i="1" dirty="0" err="1">
                <a:latin typeface="Comic Sans MS"/>
                <a:ea typeface="Times New Roman"/>
              </a:rPr>
              <a:t>Diolch</a:t>
            </a:r>
            <a:r>
              <a:rPr lang="en-US" sz="4900" b="1" i="1" dirty="0">
                <a:latin typeface="Comic Sans MS"/>
                <a:ea typeface="Times New Roman"/>
              </a:rPr>
              <a:t> i </a:t>
            </a:r>
            <a:r>
              <a:rPr lang="en-US" sz="4900" b="1" i="1" dirty="0" err="1">
                <a:latin typeface="Comic Sans MS"/>
                <a:ea typeface="Times New Roman"/>
              </a:rPr>
              <a:t>ti</a:t>
            </a:r>
            <a:r>
              <a:rPr lang="en-US" sz="4900" b="1" i="1" dirty="0">
                <a:latin typeface="Comic Sans MS"/>
                <a:ea typeface="Times New Roman"/>
              </a:rPr>
              <a:t>, O </a:t>
            </a:r>
            <a:r>
              <a:rPr lang="en-US" sz="4900" b="1" i="1" dirty="0" err="1">
                <a:latin typeface="Comic Sans MS"/>
                <a:ea typeface="Times New Roman"/>
              </a:rPr>
              <a:t>Dduw</a:t>
            </a:r>
            <a:r>
              <a:rPr lang="en-US" sz="4900" b="1" i="1" dirty="0">
                <a:latin typeface="Comic Sans MS"/>
                <a:ea typeface="Times New Roman"/>
              </a:rPr>
              <a:t>.</a:t>
            </a:r>
            <a:endParaRPr lang="en-GB" sz="4900" b="1" dirty="0">
              <a:latin typeface="Times New Roman"/>
              <a:ea typeface="Times New Roman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8567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70C0"/>
                </a:solidFill>
              </a:rPr>
              <a:t>Opening Prayer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556792"/>
            <a:ext cx="8712968" cy="5184576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en-GB" sz="7200" b="1" u="sng" dirty="0" err="1">
                <a:solidFill>
                  <a:srgbClr val="FF0000"/>
                </a:solidFill>
                <a:latin typeface="Comic Sans MS"/>
                <a:ea typeface="Times New Roman"/>
              </a:rPr>
              <a:t>Diolch</a:t>
            </a:r>
            <a:r>
              <a:rPr lang="en-GB" sz="7200" b="1" u="sng" dirty="0">
                <a:solidFill>
                  <a:srgbClr val="FF0000"/>
                </a:solidFill>
                <a:latin typeface="Comic Sans MS"/>
                <a:ea typeface="Times New Roman"/>
              </a:rPr>
              <a:t> i </a:t>
            </a:r>
            <a:r>
              <a:rPr lang="en-GB" sz="7200" b="1" u="sng" dirty="0" err="1">
                <a:solidFill>
                  <a:srgbClr val="FF0000"/>
                </a:solidFill>
                <a:latin typeface="Comic Sans MS"/>
                <a:ea typeface="Times New Roman"/>
              </a:rPr>
              <a:t>ti</a:t>
            </a:r>
            <a:r>
              <a:rPr lang="en-GB" sz="7200" b="1" u="sng" dirty="0">
                <a:solidFill>
                  <a:srgbClr val="FF0000"/>
                </a:solidFill>
                <a:latin typeface="Comic Sans MS"/>
                <a:ea typeface="Times New Roman"/>
              </a:rPr>
              <a:t> O </a:t>
            </a:r>
            <a:r>
              <a:rPr lang="en-GB" sz="7200" b="1" u="sng" dirty="0" err="1">
                <a:solidFill>
                  <a:srgbClr val="FF0000"/>
                </a:solidFill>
                <a:latin typeface="Comic Sans MS"/>
                <a:ea typeface="Times New Roman"/>
              </a:rPr>
              <a:t>Dduw</a:t>
            </a:r>
            <a:endParaRPr lang="en-GB" sz="7200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en-GB" sz="5600" b="1" dirty="0">
                <a:latin typeface="Comic Sans MS"/>
                <a:ea typeface="Times New Roman"/>
              </a:rPr>
              <a:t> 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dirty="0" err="1">
                <a:latin typeface="Comic Sans MS"/>
                <a:ea typeface="Times New Roman"/>
              </a:rPr>
              <a:t>Mae’n</a:t>
            </a:r>
            <a:r>
              <a:rPr lang="en-GB" sz="5600" b="1" dirty="0"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latin typeface="Comic Sans MS"/>
                <a:ea typeface="Times New Roman"/>
              </a:rPr>
              <a:t>amser</a:t>
            </a:r>
            <a:r>
              <a:rPr lang="en-GB" sz="5600" b="1" dirty="0"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latin typeface="Comic Sans MS"/>
                <a:ea typeface="Times New Roman"/>
              </a:rPr>
              <a:t>gweddi</a:t>
            </a:r>
            <a:r>
              <a:rPr lang="en-GB" sz="5600" b="1" dirty="0">
                <a:latin typeface="Comic Sans MS"/>
                <a:ea typeface="Times New Roman"/>
              </a:rPr>
              <a:t>. </a:t>
            </a:r>
            <a:r>
              <a:rPr lang="en-GB" sz="5600" b="1" i="1" dirty="0">
                <a:latin typeface="Comic Sans MS"/>
                <a:ea typeface="Times New Roman"/>
              </a:rPr>
              <a:t>It’s </a:t>
            </a:r>
            <a:r>
              <a:rPr lang="en-GB" sz="5600" b="1" i="1" dirty="0" err="1">
                <a:latin typeface="Comic Sans MS"/>
                <a:ea typeface="Times New Roman"/>
              </a:rPr>
              <a:t>prayertime</a:t>
            </a:r>
            <a:r>
              <a:rPr lang="en-GB" sz="5600" b="1" i="1" dirty="0">
                <a:latin typeface="Comic Sans MS"/>
                <a:ea typeface="Times New Roman"/>
              </a:rPr>
              <a:t>.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i="1" dirty="0">
                <a:latin typeface="Comic Sans MS"/>
                <a:ea typeface="Times New Roman"/>
              </a:rPr>
              <a:t> 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GB" sz="5600" b="1" dirty="0" err="1">
                <a:latin typeface="Comic Sans MS"/>
                <a:ea typeface="Times New Roman"/>
              </a:rPr>
              <a:t>Gadewch</a:t>
            </a:r>
            <a:r>
              <a:rPr lang="en-GB" sz="5600" b="1" dirty="0">
                <a:latin typeface="Comic Sans MS"/>
                <a:ea typeface="Times New Roman"/>
              </a:rPr>
              <a:t> i </a:t>
            </a:r>
            <a:r>
              <a:rPr lang="en-GB" sz="5600" b="1" dirty="0" err="1">
                <a:latin typeface="Comic Sans MS"/>
                <a:ea typeface="Times New Roman"/>
              </a:rPr>
              <a:t>ni</a:t>
            </a:r>
            <a:r>
              <a:rPr lang="en-GB" sz="5600" b="1" dirty="0"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latin typeface="Comic Sans MS"/>
                <a:ea typeface="Times New Roman"/>
              </a:rPr>
              <a:t>wneud</a:t>
            </a:r>
            <a:r>
              <a:rPr lang="en-GB" sz="5600" b="1" dirty="0"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latin typeface="Comic Sans MS"/>
                <a:ea typeface="Times New Roman"/>
              </a:rPr>
              <a:t>arwydd</a:t>
            </a:r>
            <a:r>
              <a:rPr lang="en-GB" sz="5600" b="1" dirty="0">
                <a:latin typeface="Comic Sans MS"/>
                <a:ea typeface="Times New Roman"/>
              </a:rPr>
              <a:t> y </a:t>
            </a:r>
            <a:r>
              <a:rPr lang="en-GB" sz="5600" b="1" dirty="0" err="1">
                <a:latin typeface="Comic Sans MS"/>
                <a:ea typeface="Times New Roman"/>
              </a:rPr>
              <a:t>groes</a:t>
            </a:r>
            <a:r>
              <a:rPr lang="en-GB" sz="5600" b="1" dirty="0">
                <a:latin typeface="Comic Sans MS"/>
                <a:ea typeface="Times New Roman"/>
              </a:rPr>
              <a:t>: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i="1" dirty="0">
                <a:latin typeface="Comic Sans MS"/>
                <a:ea typeface="Times New Roman"/>
              </a:rPr>
              <a:t>Let’s make the sign of the cross: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dirty="0">
                <a:solidFill>
                  <a:srgbClr val="FF0000"/>
                </a:solidFill>
                <a:latin typeface="Times New Roman"/>
                <a:ea typeface="Times New Roman"/>
              </a:rPr>
              <a:t>All: </a:t>
            </a:r>
            <a:r>
              <a:rPr lang="en-GB" sz="5600" b="1" dirty="0" err="1">
                <a:latin typeface="Comic Sans MS"/>
                <a:ea typeface="Times New Roman"/>
              </a:rPr>
              <a:t>Yn</a:t>
            </a:r>
            <a:r>
              <a:rPr lang="en-GB" sz="5600" b="1" dirty="0"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latin typeface="Comic Sans MS"/>
                <a:ea typeface="Times New Roman"/>
              </a:rPr>
              <a:t>enw’r</a:t>
            </a:r>
            <a:r>
              <a:rPr lang="en-GB" sz="5600" b="1" dirty="0">
                <a:latin typeface="Comic Sans MS"/>
                <a:ea typeface="Times New Roman"/>
              </a:rPr>
              <a:t> Tad </a:t>
            </a:r>
            <a:r>
              <a:rPr lang="en-GB" sz="5600" b="1" dirty="0" err="1">
                <a:latin typeface="Comic Sans MS"/>
                <a:ea typeface="Times New Roman"/>
              </a:rPr>
              <a:t>a’r</a:t>
            </a:r>
            <a:r>
              <a:rPr lang="en-GB" sz="5600" b="1" dirty="0"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latin typeface="Comic Sans MS"/>
                <a:ea typeface="Times New Roman"/>
              </a:rPr>
              <a:t>Mab</a:t>
            </a:r>
            <a:r>
              <a:rPr lang="en-GB" sz="5600" b="1" dirty="0"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latin typeface="Comic Sans MS"/>
                <a:ea typeface="Times New Roman"/>
              </a:rPr>
              <a:t>a’r</a:t>
            </a:r>
            <a:r>
              <a:rPr lang="en-GB" sz="5600" b="1" dirty="0"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latin typeface="Comic Sans MS"/>
                <a:ea typeface="Times New Roman"/>
              </a:rPr>
              <a:t>Ysbryd</a:t>
            </a:r>
            <a:r>
              <a:rPr lang="en-GB" sz="5600" b="1" dirty="0"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latin typeface="Comic Sans MS"/>
                <a:ea typeface="Times New Roman"/>
              </a:rPr>
              <a:t>Gl</a:t>
            </a:r>
            <a:r>
              <a:rPr lang="en-US" sz="5600" b="1" dirty="0" err="1">
                <a:latin typeface="Comic Sans MS"/>
                <a:ea typeface="Times New Roman"/>
              </a:rPr>
              <a:t>ân</a:t>
            </a:r>
            <a:r>
              <a:rPr lang="en-US" sz="5600" b="1" dirty="0">
                <a:latin typeface="Comic Sans MS"/>
                <a:ea typeface="Times New Roman"/>
              </a:rPr>
              <a:t>, Amen.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5600" b="1" dirty="0">
                <a:latin typeface="Comic Sans MS"/>
                <a:ea typeface="Times New Roman"/>
              </a:rPr>
              <a:t> 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br>
              <a:rPr lang="en-GB" sz="5600" b="1" dirty="0"/>
            </a:b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5600" b="1" dirty="0" err="1">
                <a:latin typeface="Comic Sans MS"/>
                <a:ea typeface="Times New Roman"/>
              </a:rPr>
              <a:t>Dwylo</a:t>
            </a:r>
            <a:r>
              <a:rPr lang="en-US" sz="5600" b="1" dirty="0">
                <a:latin typeface="Comic Sans MS"/>
                <a:ea typeface="Times New Roman"/>
              </a:rPr>
              <a:t> </a:t>
            </a:r>
            <a:r>
              <a:rPr lang="en-US" sz="5600" b="1" dirty="0" err="1">
                <a:latin typeface="Comic Sans MS"/>
                <a:ea typeface="Times New Roman"/>
              </a:rPr>
              <a:t>ynghyd</a:t>
            </a:r>
            <a:r>
              <a:rPr lang="en-US" sz="5600" b="1" dirty="0">
                <a:latin typeface="Comic Sans MS"/>
                <a:ea typeface="Times New Roman"/>
              </a:rPr>
              <a:t>, </a:t>
            </a:r>
            <a:r>
              <a:rPr lang="en-US" sz="5600" b="1" dirty="0" err="1">
                <a:latin typeface="Comic Sans MS"/>
                <a:ea typeface="Times New Roman"/>
              </a:rPr>
              <a:t>llygaid</a:t>
            </a:r>
            <a:r>
              <a:rPr lang="en-US" sz="5600" b="1" dirty="0">
                <a:latin typeface="Comic Sans MS"/>
                <a:ea typeface="Times New Roman"/>
              </a:rPr>
              <a:t> </a:t>
            </a:r>
            <a:r>
              <a:rPr lang="en-US" sz="5600" b="1" dirty="0" err="1">
                <a:latin typeface="Comic Sans MS"/>
                <a:ea typeface="Times New Roman"/>
              </a:rPr>
              <a:t>ar</a:t>
            </a:r>
            <a:r>
              <a:rPr lang="en-US" sz="5600" b="1" dirty="0">
                <a:latin typeface="Comic Sans MS"/>
                <a:ea typeface="Times New Roman"/>
              </a:rPr>
              <a:t> </a:t>
            </a:r>
            <a:r>
              <a:rPr lang="en-US" sz="5600" b="1" dirty="0" err="1">
                <a:latin typeface="Comic Sans MS"/>
                <a:ea typeface="Times New Roman"/>
              </a:rPr>
              <a:t>gau</a:t>
            </a:r>
            <a:r>
              <a:rPr lang="en-US" sz="5600" b="1" dirty="0">
                <a:latin typeface="Comic Sans MS"/>
                <a:ea typeface="Times New Roman"/>
              </a:rPr>
              <a:t>. 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5600" b="1" i="1" dirty="0">
                <a:latin typeface="Comic Sans MS"/>
                <a:ea typeface="Times New Roman"/>
              </a:rPr>
              <a:t>Hands together, eyes closed.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5600" b="1" i="1" dirty="0">
                <a:latin typeface="Comic Sans MS"/>
                <a:ea typeface="Times New Roman"/>
              </a:rPr>
              <a:t> 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5600" b="1" dirty="0">
                <a:latin typeface="Comic Sans MS"/>
                <a:ea typeface="Times New Roman"/>
              </a:rPr>
              <a:t>: </a:t>
            </a:r>
            <a:r>
              <a:rPr lang="en-US" sz="5600" b="1" i="1" dirty="0">
                <a:latin typeface="Comic Sans MS"/>
                <a:ea typeface="Times New Roman"/>
              </a:rPr>
              <a:t>Let us pray: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5600" b="1" i="1" dirty="0">
                <a:latin typeface="Comic Sans MS"/>
                <a:ea typeface="Times New Roman"/>
              </a:rPr>
              <a:t> 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5600" b="1" dirty="0">
                <a:latin typeface="Comic Sans MS"/>
                <a:ea typeface="Times New Roman"/>
              </a:rPr>
              <a:t>Am </a:t>
            </a:r>
            <a:r>
              <a:rPr lang="en-US" sz="5600" b="1" dirty="0" err="1">
                <a:latin typeface="Comic Sans MS"/>
                <a:ea typeface="Times New Roman"/>
              </a:rPr>
              <a:t>ein</a:t>
            </a:r>
            <a:r>
              <a:rPr lang="en-US" sz="5600" b="1" dirty="0">
                <a:latin typeface="Comic Sans MS"/>
                <a:ea typeface="Times New Roman"/>
              </a:rPr>
              <a:t> </a:t>
            </a:r>
            <a:r>
              <a:rPr lang="en-US" sz="5600" b="1" dirty="0" err="1">
                <a:latin typeface="Comic Sans MS"/>
                <a:ea typeface="Times New Roman"/>
              </a:rPr>
              <a:t>teuluau</a:t>
            </a:r>
            <a:r>
              <a:rPr lang="en-US" sz="5600" b="1" dirty="0">
                <a:latin typeface="Comic Sans MS"/>
                <a:ea typeface="Times New Roman"/>
              </a:rPr>
              <a:t> / for our families.....</a:t>
            </a:r>
            <a:r>
              <a:rPr lang="en-US" sz="56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5600" b="1" i="1" dirty="0" err="1">
                <a:latin typeface="Comic Sans MS"/>
                <a:ea typeface="Times New Roman"/>
              </a:rPr>
              <a:t>Diolch</a:t>
            </a:r>
            <a:r>
              <a:rPr lang="en-US" sz="5600" b="1" i="1" dirty="0">
                <a:latin typeface="Comic Sans MS"/>
                <a:ea typeface="Times New Roman"/>
              </a:rPr>
              <a:t> i </a:t>
            </a:r>
            <a:r>
              <a:rPr lang="en-US" sz="5600" b="1" i="1" dirty="0" err="1">
                <a:latin typeface="Comic Sans MS"/>
                <a:ea typeface="Times New Roman"/>
              </a:rPr>
              <a:t>ti</a:t>
            </a:r>
            <a:r>
              <a:rPr lang="en-US" sz="5600" b="1" i="1" dirty="0">
                <a:latin typeface="Comic Sans MS"/>
                <a:ea typeface="Times New Roman"/>
              </a:rPr>
              <a:t>, O </a:t>
            </a:r>
            <a:r>
              <a:rPr lang="en-US" sz="5600" b="1" i="1" dirty="0" err="1">
                <a:latin typeface="Comic Sans MS"/>
                <a:ea typeface="Times New Roman"/>
              </a:rPr>
              <a:t>Dduw</a:t>
            </a:r>
            <a:r>
              <a:rPr lang="en-US" sz="5600" b="1" i="1" dirty="0">
                <a:latin typeface="Comic Sans MS"/>
                <a:ea typeface="Times New Roman"/>
              </a:rPr>
              <a:t>.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5600" b="1" dirty="0">
                <a:latin typeface="Comic Sans MS"/>
                <a:ea typeface="Times New Roman"/>
              </a:rPr>
              <a:t>Am </a:t>
            </a:r>
            <a:r>
              <a:rPr lang="en-US" sz="5600" b="1" dirty="0" err="1">
                <a:latin typeface="Comic Sans MS"/>
                <a:ea typeface="Times New Roman"/>
              </a:rPr>
              <a:t>ein</a:t>
            </a:r>
            <a:r>
              <a:rPr lang="en-US" sz="5600" b="1" dirty="0">
                <a:latin typeface="Comic Sans MS"/>
                <a:ea typeface="Times New Roman"/>
              </a:rPr>
              <a:t> </a:t>
            </a:r>
            <a:r>
              <a:rPr lang="en-US" sz="5600" b="1" dirty="0" err="1">
                <a:latin typeface="Comic Sans MS"/>
                <a:ea typeface="Times New Roman"/>
              </a:rPr>
              <a:t>ffrindiau</a:t>
            </a:r>
            <a:r>
              <a:rPr lang="en-US" sz="5600" b="1" dirty="0">
                <a:latin typeface="Comic Sans MS"/>
                <a:ea typeface="Times New Roman"/>
              </a:rPr>
              <a:t> / For our friends... </a:t>
            </a:r>
            <a:r>
              <a:rPr lang="en-US" sz="56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5600" b="1" i="1" dirty="0" err="1">
                <a:latin typeface="Comic Sans MS"/>
                <a:ea typeface="Times New Roman"/>
              </a:rPr>
              <a:t>Diolch</a:t>
            </a:r>
            <a:r>
              <a:rPr lang="en-US" sz="5600" b="1" i="1" dirty="0">
                <a:latin typeface="Comic Sans MS"/>
                <a:ea typeface="Times New Roman"/>
              </a:rPr>
              <a:t> i </a:t>
            </a:r>
            <a:r>
              <a:rPr lang="en-US" sz="5600" b="1" i="1" dirty="0" err="1">
                <a:latin typeface="Comic Sans MS"/>
                <a:ea typeface="Times New Roman"/>
              </a:rPr>
              <a:t>ti</a:t>
            </a:r>
            <a:r>
              <a:rPr lang="en-US" sz="5600" b="1" i="1" dirty="0">
                <a:latin typeface="Comic Sans MS"/>
                <a:ea typeface="Times New Roman"/>
              </a:rPr>
              <a:t>, O </a:t>
            </a:r>
            <a:r>
              <a:rPr lang="en-US" sz="5600" b="1" i="1" dirty="0" err="1">
                <a:latin typeface="Comic Sans MS"/>
                <a:ea typeface="Times New Roman"/>
              </a:rPr>
              <a:t>Dduw</a:t>
            </a:r>
            <a:r>
              <a:rPr lang="en-US" sz="5600" b="1" i="1" dirty="0">
                <a:latin typeface="Comic Sans MS"/>
                <a:ea typeface="Times New Roman"/>
              </a:rPr>
              <a:t>.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5600" b="1" dirty="0">
                <a:latin typeface="Comic Sans MS"/>
                <a:ea typeface="Times New Roman"/>
              </a:rPr>
              <a:t>Am </a:t>
            </a:r>
            <a:r>
              <a:rPr lang="en-US" sz="5600" b="1" dirty="0" err="1">
                <a:latin typeface="Comic Sans MS"/>
                <a:ea typeface="Times New Roman"/>
              </a:rPr>
              <a:t>ein</a:t>
            </a:r>
            <a:r>
              <a:rPr lang="en-US" sz="5600" b="1" dirty="0">
                <a:latin typeface="Comic Sans MS"/>
                <a:ea typeface="Times New Roman"/>
              </a:rPr>
              <a:t> </a:t>
            </a:r>
            <a:r>
              <a:rPr lang="en-US" sz="5600" b="1" dirty="0" err="1">
                <a:latin typeface="Comic Sans MS"/>
                <a:ea typeface="Times New Roman"/>
              </a:rPr>
              <a:t>bwyd</a:t>
            </a:r>
            <a:r>
              <a:rPr lang="en-US" sz="5600" b="1" dirty="0">
                <a:latin typeface="Comic Sans MS"/>
                <a:ea typeface="Times New Roman"/>
              </a:rPr>
              <a:t>..../ ‘ for our food </a:t>
            </a:r>
            <a:r>
              <a:rPr lang="en-US" sz="56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5600" b="1" i="1" dirty="0" err="1">
                <a:latin typeface="Comic Sans MS"/>
                <a:ea typeface="Times New Roman"/>
              </a:rPr>
              <a:t>Diolch</a:t>
            </a:r>
            <a:r>
              <a:rPr lang="en-US" sz="5600" b="1" i="1" dirty="0">
                <a:latin typeface="Comic Sans MS"/>
                <a:ea typeface="Times New Roman"/>
              </a:rPr>
              <a:t> i </a:t>
            </a:r>
            <a:r>
              <a:rPr lang="en-US" sz="5600" b="1" i="1" dirty="0" err="1">
                <a:latin typeface="Comic Sans MS"/>
                <a:ea typeface="Times New Roman"/>
              </a:rPr>
              <a:t>ti</a:t>
            </a:r>
            <a:r>
              <a:rPr lang="en-US" sz="5600" b="1" i="1" dirty="0">
                <a:latin typeface="Comic Sans MS"/>
                <a:ea typeface="Times New Roman"/>
              </a:rPr>
              <a:t>, O </a:t>
            </a:r>
            <a:r>
              <a:rPr lang="en-US" sz="5600" b="1" i="1" dirty="0" err="1">
                <a:latin typeface="Comic Sans MS"/>
                <a:ea typeface="Times New Roman"/>
              </a:rPr>
              <a:t>Dduw</a:t>
            </a:r>
            <a:r>
              <a:rPr lang="en-US" sz="5600" b="1" i="1" dirty="0">
                <a:latin typeface="Comic Sans MS"/>
                <a:ea typeface="Times New Roman"/>
              </a:rPr>
              <a:t>.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5600" b="1" dirty="0">
                <a:latin typeface="Comic Sans MS"/>
                <a:ea typeface="Times New Roman"/>
              </a:rPr>
              <a:t>Am </a:t>
            </a:r>
            <a:r>
              <a:rPr lang="en-US" sz="5600" b="1" dirty="0" err="1">
                <a:latin typeface="Comic Sans MS"/>
                <a:ea typeface="Times New Roman"/>
              </a:rPr>
              <a:t>ein</a:t>
            </a:r>
            <a:r>
              <a:rPr lang="en-US" sz="5600" b="1" dirty="0">
                <a:latin typeface="Comic Sans MS"/>
                <a:ea typeface="Times New Roman"/>
              </a:rPr>
              <a:t> </a:t>
            </a:r>
            <a:r>
              <a:rPr lang="en-US" sz="5600" b="1" dirty="0" err="1">
                <a:latin typeface="Comic Sans MS"/>
                <a:ea typeface="Times New Roman"/>
              </a:rPr>
              <a:t>hysgol</a:t>
            </a:r>
            <a:r>
              <a:rPr lang="en-US" sz="5600" b="1" dirty="0">
                <a:latin typeface="Comic Sans MS"/>
                <a:ea typeface="Times New Roman"/>
              </a:rPr>
              <a:t>..../ For our school </a:t>
            </a:r>
            <a:r>
              <a:rPr lang="en-US" sz="56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5600" b="1" i="1" dirty="0" err="1">
                <a:latin typeface="Comic Sans MS"/>
                <a:ea typeface="Times New Roman"/>
              </a:rPr>
              <a:t>Diolch</a:t>
            </a:r>
            <a:r>
              <a:rPr lang="en-US" sz="5600" b="1" i="1" dirty="0">
                <a:latin typeface="Comic Sans MS"/>
                <a:ea typeface="Times New Roman"/>
              </a:rPr>
              <a:t> i </a:t>
            </a:r>
            <a:r>
              <a:rPr lang="en-US" sz="5600" b="1" i="1" dirty="0" err="1">
                <a:latin typeface="Comic Sans MS"/>
                <a:ea typeface="Times New Roman"/>
              </a:rPr>
              <a:t>ti</a:t>
            </a:r>
            <a:r>
              <a:rPr lang="en-US" sz="5600" b="1" i="1" dirty="0">
                <a:latin typeface="Comic Sans MS"/>
                <a:ea typeface="Times New Roman"/>
              </a:rPr>
              <a:t>, O </a:t>
            </a:r>
            <a:r>
              <a:rPr lang="en-US" sz="5600" b="1" i="1" dirty="0" err="1">
                <a:latin typeface="Comic Sans MS"/>
                <a:ea typeface="Times New Roman"/>
              </a:rPr>
              <a:t>Dduw</a:t>
            </a:r>
            <a:r>
              <a:rPr lang="en-US" sz="5600" b="1" i="1" dirty="0">
                <a:latin typeface="Comic Sans MS"/>
                <a:ea typeface="Times New Roman"/>
              </a:rPr>
              <a:t>.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5600" b="1" dirty="0">
                <a:latin typeface="Comic Sans MS"/>
                <a:ea typeface="Times New Roman"/>
              </a:rPr>
              <a:t>Am </a:t>
            </a:r>
            <a:r>
              <a:rPr lang="en-US" sz="5600" b="1" dirty="0" err="1">
                <a:latin typeface="Comic Sans MS"/>
                <a:ea typeface="Times New Roman"/>
              </a:rPr>
              <a:t>yr</a:t>
            </a:r>
            <a:r>
              <a:rPr lang="en-US" sz="5600" b="1" dirty="0">
                <a:latin typeface="Comic Sans MS"/>
                <a:ea typeface="Times New Roman"/>
              </a:rPr>
              <a:t> haul </a:t>
            </a:r>
            <a:r>
              <a:rPr lang="en-US" sz="5600" b="1" dirty="0" err="1">
                <a:latin typeface="Comic Sans MS"/>
                <a:ea typeface="Times New Roman"/>
              </a:rPr>
              <a:t>a’r</a:t>
            </a:r>
            <a:r>
              <a:rPr lang="en-US" sz="5600" b="1" dirty="0">
                <a:latin typeface="Comic Sans MS"/>
                <a:ea typeface="Times New Roman"/>
              </a:rPr>
              <a:t> </a:t>
            </a:r>
            <a:r>
              <a:rPr lang="en-US" sz="5600" b="1" dirty="0" err="1">
                <a:latin typeface="Comic Sans MS"/>
                <a:ea typeface="Times New Roman"/>
              </a:rPr>
              <a:t>glaw</a:t>
            </a:r>
            <a:r>
              <a:rPr lang="en-US" sz="5600" b="1" dirty="0">
                <a:latin typeface="Comic Sans MS"/>
                <a:ea typeface="Times New Roman"/>
              </a:rPr>
              <a:t>...For the sun and rain </a:t>
            </a:r>
            <a:r>
              <a:rPr lang="en-US" sz="56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5600" b="1" i="1" dirty="0" err="1">
                <a:latin typeface="Comic Sans MS"/>
                <a:ea typeface="Times New Roman"/>
              </a:rPr>
              <a:t>Diolch</a:t>
            </a:r>
            <a:r>
              <a:rPr lang="en-US" sz="5600" b="1" i="1" dirty="0">
                <a:latin typeface="Comic Sans MS"/>
                <a:ea typeface="Times New Roman"/>
              </a:rPr>
              <a:t> i </a:t>
            </a:r>
            <a:r>
              <a:rPr lang="en-US" sz="5600" b="1" i="1" dirty="0" err="1">
                <a:latin typeface="Comic Sans MS"/>
                <a:ea typeface="Times New Roman"/>
              </a:rPr>
              <a:t>ti</a:t>
            </a:r>
            <a:r>
              <a:rPr lang="en-US" sz="5600" b="1" i="1" dirty="0">
                <a:latin typeface="Comic Sans MS"/>
                <a:ea typeface="Times New Roman"/>
              </a:rPr>
              <a:t>, O </a:t>
            </a:r>
            <a:r>
              <a:rPr lang="en-US" sz="5600" b="1" i="1" dirty="0" err="1">
                <a:latin typeface="Comic Sans MS"/>
                <a:ea typeface="Times New Roman"/>
              </a:rPr>
              <a:t>Dduw</a:t>
            </a:r>
            <a:r>
              <a:rPr lang="en-US" sz="5600" b="1" i="1" dirty="0">
                <a:latin typeface="Comic Sans MS"/>
                <a:ea typeface="Times New Roman"/>
              </a:rPr>
              <a:t>.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56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56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5600" b="1" dirty="0">
                <a:latin typeface="Comic Sans MS"/>
                <a:ea typeface="Times New Roman"/>
              </a:rPr>
              <a:t>Am bob </a:t>
            </a:r>
            <a:r>
              <a:rPr lang="en-US" sz="5600" b="1" dirty="0" err="1">
                <a:latin typeface="Comic Sans MS"/>
                <a:ea typeface="Times New Roman"/>
              </a:rPr>
              <a:t>peth</a:t>
            </a:r>
            <a:r>
              <a:rPr lang="en-US" sz="5600" b="1" dirty="0">
                <a:latin typeface="Comic Sans MS"/>
                <a:ea typeface="Times New Roman"/>
              </a:rPr>
              <a:t>..../ For everything </a:t>
            </a:r>
            <a:r>
              <a:rPr lang="en-US" sz="56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5600" b="1" i="1" dirty="0" err="1">
                <a:latin typeface="Comic Sans MS"/>
                <a:ea typeface="Times New Roman"/>
              </a:rPr>
              <a:t>Diolch</a:t>
            </a:r>
            <a:r>
              <a:rPr lang="en-US" sz="5600" b="1" i="1" dirty="0">
                <a:latin typeface="Comic Sans MS"/>
                <a:ea typeface="Times New Roman"/>
              </a:rPr>
              <a:t> i </a:t>
            </a:r>
            <a:r>
              <a:rPr lang="en-US" sz="5600" b="1" i="1" dirty="0" err="1">
                <a:latin typeface="Comic Sans MS"/>
                <a:ea typeface="Times New Roman"/>
              </a:rPr>
              <a:t>ti</a:t>
            </a:r>
            <a:r>
              <a:rPr lang="en-US" sz="5600" b="1" i="1" dirty="0">
                <a:latin typeface="Comic Sans MS"/>
                <a:ea typeface="Times New Roman"/>
              </a:rPr>
              <a:t>, O </a:t>
            </a:r>
            <a:r>
              <a:rPr lang="en-US" sz="5600" b="1" i="1" dirty="0" err="1">
                <a:latin typeface="Comic Sans MS"/>
                <a:ea typeface="Times New Roman"/>
              </a:rPr>
              <a:t>Dduw</a:t>
            </a:r>
            <a:r>
              <a:rPr lang="en-US" sz="5600" b="1" i="1" dirty="0">
                <a:latin typeface="Comic Sans MS"/>
                <a:ea typeface="Times New Roman"/>
              </a:rPr>
              <a:t>.</a:t>
            </a:r>
            <a:endParaRPr lang="en-GB" sz="5600" b="1" dirty="0">
              <a:latin typeface="Times New Roman"/>
              <a:ea typeface="Times New Roman"/>
            </a:endParaRPr>
          </a:p>
          <a:p>
            <a:pPr marL="0" lvl="0" indent="0">
              <a:buNone/>
            </a:pPr>
            <a:r>
              <a:rPr lang="en-GB" sz="5600" b="1" u="sng" dirty="0" err="1">
                <a:solidFill>
                  <a:srgbClr val="0070C0"/>
                </a:solidFill>
                <a:latin typeface="Times New Roman"/>
                <a:ea typeface="Times New Roman"/>
              </a:rPr>
              <a:t>Criw</a:t>
            </a:r>
            <a:r>
              <a:rPr lang="en-GB" sz="5600" b="1" u="sng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GB" sz="5600" b="1" u="sng" dirty="0" err="1">
                <a:solidFill>
                  <a:srgbClr val="0070C0"/>
                </a:solidFill>
                <a:latin typeface="Times New Roman"/>
                <a:ea typeface="Times New Roman"/>
              </a:rPr>
              <a:t>Cymraeg</a:t>
            </a:r>
            <a:r>
              <a:rPr lang="en-GB" sz="5600" b="1" u="sng" dirty="0">
                <a:solidFill>
                  <a:srgbClr val="0070C0"/>
                </a:solidFill>
                <a:latin typeface="Times New Roman"/>
                <a:ea typeface="Times New Roman"/>
              </a:rPr>
              <a:t>: </a:t>
            </a:r>
            <a:r>
              <a:rPr lang="en-US" sz="5600" b="1" i="1" dirty="0" err="1">
                <a:latin typeface="Comic Sans MS"/>
                <a:ea typeface="Times New Roman"/>
              </a:rPr>
              <a:t>Diolch</a:t>
            </a:r>
            <a:r>
              <a:rPr lang="en-US" sz="5600" b="1" i="1" dirty="0">
                <a:latin typeface="Comic Sans MS"/>
                <a:ea typeface="Times New Roman"/>
              </a:rPr>
              <a:t> i </a:t>
            </a:r>
            <a:r>
              <a:rPr lang="en-US" sz="5600" b="1" i="1" dirty="0" err="1">
                <a:latin typeface="Comic Sans MS"/>
                <a:ea typeface="Times New Roman"/>
              </a:rPr>
              <a:t>ti</a:t>
            </a:r>
            <a:r>
              <a:rPr lang="en-US" sz="5600" b="1" i="1" dirty="0">
                <a:latin typeface="Comic Sans MS"/>
                <a:ea typeface="Times New Roman"/>
              </a:rPr>
              <a:t>, O </a:t>
            </a:r>
            <a:r>
              <a:rPr lang="en-US" sz="5600" b="1" i="1" dirty="0" err="1">
                <a:latin typeface="Comic Sans MS"/>
                <a:ea typeface="Times New Roman"/>
              </a:rPr>
              <a:t>Dduw</a:t>
            </a:r>
            <a:r>
              <a:rPr lang="en-US" sz="5600" b="1" i="1" dirty="0">
                <a:latin typeface="Comic Sans MS"/>
                <a:ea typeface="Times New Roman"/>
              </a:rPr>
              <a:t>. </a:t>
            </a:r>
            <a:r>
              <a:rPr lang="en-US" sz="56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5600" b="1" i="1" dirty="0" err="1">
                <a:solidFill>
                  <a:prstClr val="black"/>
                </a:solidFill>
                <a:latin typeface="Comic Sans MS"/>
                <a:ea typeface="Times New Roman"/>
              </a:rPr>
              <a:t>Diolch</a:t>
            </a:r>
            <a:r>
              <a:rPr lang="en-US" sz="5600" b="1" i="1" dirty="0">
                <a:solidFill>
                  <a:prstClr val="black"/>
                </a:solidFill>
                <a:latin typeface="Comic Sans MS"/>
                <a:ea typeface="Times New Roman"/>
              </a:rPr>
              <a:t> i </a:t>
            </a:r>
            <a:r>
              <a:rPr lang="en-US" sz="5600" b="1" i="1" dirty="0" err="1">
                <a:solidFill>
                  <a:prstClr val="black"/>
                </a:solidFill>
                <a:latin typeface="Comic Sans MS"/>
                <a:ea typeface="Times New Roman"/>
              </a:rPr>
              <a:t>ti</a:t>
            </a:r>
            <a:r>
              <a:rPr lang="en-US" sz="5600" b="1" i="1" dirty="0">
                <a:solidFill>
                  <a:prstClr val="black"/>
                </a:solidFill>
                <a:latin typeface="Comic Sans MS"/>
                <a:ea typeface="Times New Roman"/>
              </a:rPr>
              <a:t>, O </a:t>
            </a:r>
            <a:r>
              <a:rPr lang="en-US" sz="5600" b="1" i="1" dirty="0" err="1">
                <a:solidFill>
                  <a:prstClr val="black"/>
                </a:solidFill>
                <a:latin typeface="Comic Sans MS"/>
                <a:ea typeface="Times New Roman"/>
              </a:rPr>
              <a:t>Dduw</a:t>
            </a:r>
            <a:r>
              <a:rPr lang="en-US" sz="5600" b="1" i="1" dirty="0">
                <a:solidFill>
                  <a:prstClr val="black"/>
                </a:solidFill>
                <a:latin typeface="Comic Sans MS"/>
                <a:ea typeface="Times New Roman"/>
              </a:rPr>
              <a:t>.</a:t>
            </a:r>
            <a:endParaRPr lang="en-GB" sz="56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marL="0" lvl="0" indent="0">
              <a:buNone/>
            </a:pPr>
            <a:endParaRPr lang="en-GB" sz="5600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marL="0" lvl="0" indent="0">
              <a:buNone/>
            </a:pPr>
            <a:r>
              <a:rPr lang="en-GB" sz="56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All</a:t>
            </a:r>
            <a:r>
              <a:rPr lang="en-GB" sz="5600" b="1" dirty="0">
                <a:solidFill>
                  <a:srgbClr val="FF0000"/>
                </a:solidFill>
                <a:latin typeface="Times New Roman"/>
                <a:ea typeface="Times New Roman"/>
              </a:rPr>
              <a:t>: </a:t>
            </a:r>
            <a:r>
              <a:rPr lang="en-GB" sz="5600" b="1" dirty="0" err="1">
                <a:solidFill>
                  <a:prstClr val="black"/>
                </a:solidFill>
                <a:latin typeface="Comic Sans MS"/>
                <a:ea typeface="Times New Roman"/>
              </a:rPr>
              <a:t>Yn</a:t>
            </a:r>
            <a:r>
              <a:rPr lang="en-GB" sz="5600" b="1" dirty="0">
                <a:solidFill>
                  <a:prstClr val="black"/>
                </a:solidFill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solidFill>
                  <a:prstClr val="black"/>
                </a:solidFill>
                <a:latin typeface="Comic Sans MS"/>
                <a:ea typeface="Times New Roman"/>
              </a:rPr>
              <a:t>enw’r</a:t>
            </a:r>
            <a:r>
              <a:rPr lang="en-GB" sz="5600" b="1" dirty="0">
                <a:solidFill>
                  <a:prstClr val="black"/>
                </a:solidFill>
                <a:latin typeface="Comic Sans MS"/>
                <a:ea typeface="Times New Roman"/>
              </a:rPr>
              <a:t> Tad </a:t>
            </a:r>
            <a:r>
              <a:rPr lang="en-GB" sz="5600" b="1" dirty="0" err="1">
                <a:solidFill>
                  <a:prstClr val="black"/>
                </a:solidFill>
                <a:latin typeface="Comic Sans MS"/>
                <a:ea typeface="Times New Roman"/>
              </a:rPr>
              <a:t>a’r</a:t>
            </a:r>
            <a:r>
              <a:rPr lang="en-GB" sz="5600" b="1" dirty="0">
                <a:solidFill>
                  <a:prstClr val="black"/>
                </a:solidFill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solidFill>
                  <a:prstClr val="black"/>
                </a:solidFill>
                <a:latin typeface="Comic Sans MS"/>
                <a:ea typeface="Times New Roman"/>
              </a:rPr>
              <a:t>Mab</a:t>
            </a:r>
            <a:r>
              <a:rPr lang="en-GB" sz="5600" b="1" dirty="0">
                <a:solidFill>
                  <a:prstClr val="black"/>
                </a:solidFill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solidFill>
                  <a:prstClr val="black"/>
                </a:solidFill>
                <a:latin typeface="Comic Sans MS"/>
                <a:ea typeface="Times New Roman"/>
              </a:rPr>
              <a:t>a’r</a:t>
            </a:r>
            <a:r>
              <a:rPr lang="en-GB" sz="5600" b="1" dirty="0">
                <a:solidFill>
                  <a:prstClr val="black"/>
                </a:solidFill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solidFill>
                  <a:prstClr val="black"/>
                </a:solidFill>
                <a:latin typeface="Comic Sans MS"/>
                <a:ea typeface="Times New Roman"/>
              </a:rPr>
              <a:t>Ysbryd</a:t>
            </a:r>
            <a:r>
              <a:rPr lang="en-GB" sz="5600" b="1" dirty="0">
                <a:solidFill>
                  <a:prstClr val="black"/>
                </a:solidFill>
                <a:latin typeface="Comic Sans MS"/>
                <a:ea typeface="Times New Roman"/>
              </a:rPr>
              <a:t> </a:t>
            </a:r>
            <a:r>
              <a:rPr lang="en-GB" sz="5600" b="1" dirty="0" err="1">
                <a:solidFill>
                  <a:prstClr val="black"/>
                </a:solidFill>
                <a:latin typeface="Comic Sans MS"/>
                <a:ea typeface="Times New Roman"/>
              </a:rPr>
              <a:t>Gl</a:t>
            </a:r>
            <a:r>
              <a:rPr lang="en-US" sz="5600" b="1" dirty="0" err="1">
                <a:solidFill>
                  <a:prstClr val="black"/>
                </a:solidFill>
                <a:latin typeface="Comic Sans MS"/>
                <a:ea typeface="Times New Roman"/>
              </a:rPr>
              <a:t>ân</a:t>
            </a:r>
            <a:r>
              <a:rPr lang="en-US" sz="5600" b="1" dirty="0">
                <a:solidFill>
                  <a:prstClr val="black"/>
                </a:solidFill>
                <a:latin typeface="Comic Sans MS"/>
                <a:ea typeface="Times New Roman"/>
              </a:rPr>
              <a:t>, Amen.</a:t>
            </a:r>
            <a:endParaRPr lang="en-GB" sz="56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endParaRPr lang="en-GB" sz="4900" b="1" dirty="0">
              <a:latin typeface="Times New Roman"/>
              <a:ea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340768"/>
            <a:ext cx="2768600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4511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1373014"/>
          </a:xfrm>
        </p:spPr>
        <p:txBody>
          <a:bodyPr>
            <a:no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b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</a:b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Addoli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ar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y </a:t>
            </a: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Cyd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 </a:t>
            </a:r>
            <a: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  <a:t>/Collective Worship</a:t>
            </a:r>
            <a:br>
              <a:rPr lang="en-GB" sz="3200" dirty="0">
                <a:ea typeface="Calibri"/>
                <a:cs typeface="Times New Roman"/>
              </a:rPr>
            </a:br>
            <a:r>
              <a:rPr lang="en-GB" sz="32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Gwasanaeth</a:t>
            </a:r>
            <a:r>
              <a:rPr lang="en-GB" sz="32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Dyfarnu</a:t>
            </a:r>
            <a:r>
              <a:rPr lang="en-GB" sz="32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  <a:t>/ Merit Assembly</a:t>
            </a:r>
            <a:br>
              <a:rPr lang="en-GB" sz="3200" dirty="0">
                <a:ea typeface="Calibri"/>
                <a:cs typeface="Times New Roman"/>
              </a:rPr>
            </a:br>
            <a:endParaRPr lang="en-GB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79512" y="1639120"/>
            <a:ext cx="8747524" cy="44870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100" b="1" u="sng" dirty="0">
                <a:solidFill>
                  <a:srgbClr val="333333"/>
                </a:solidFill>
                <a:effectLst/>
                <a:latin typeface="Comic Sans MS"/>
                <a:ea typeface="Calibri"/>
                <a:cs typeface="Helvetica"/>
              </a:rPr>
              <a:t>Christian Virtues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 flipH="1">
            <a:off x="8964488" y="1988840"/>
            <a:ext cx="1800200" cy="4137323"/>
          </a:xfrm>
        </p:spPr>
        <p:txBody>
          <a:bodyPr>
            <a:normAutofit/>
          </a:bodyPr>
          <a:lstStyle/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b="1" dirty="0">
              <a:solidFill>
                <a:prstClr val="black"/>
              </a:solidFill>
              <a:latin typeface="Comic Sans MS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800" dirty="0">
              <a:solidFill>
                <a:prstClr val="black"/>
              </a:solidFill>
              <a:ea typeface="Calibri"/>
              <a:cs typeface="Times New Roman"/>
            </a:endParaRP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181778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83" y="1268760"/>
            <a:ext cx="461698" cy="533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9836" y="1374007"/>
            <a:ext cx="4572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3" y="6064979"/>
            <a:ext cx="626870" cy="773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4FDF7C4-75BF-412A-9CE3-151E6D669341}"/>
              </a:ext>
            </a:extLst>
          </p:cNvPr>
          <p:cNvSpPr/>
          <p:nvPr/>
        </p:nvSpPr>
        <p:spPr>
          <a:xfrm>
            <a:off x="251520" y="2636912"/>
            <a:ext cx="87849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>
                <a:solidFill>
                  <a:prstClr val="black"/>
                </a:solidFill>
              </a:rPr>
              <a:t>Our Virtues this month are: </a:t>
            </a:r>
            <a:r>
              <a:rPr lang="en-GB" sz="2800" b="1" u="sng" dirty="0">
                <a:solidFill>
                  <a:srgbClr val="0070C0"/>
                </a:solidFill>
              </a:rPr>
              <a:t>Attentive &amp; Discerning -  </a:t>
            </a:r>
            <a:r>
              <a:rPr lang="en-GB" sz="2800" b="1" u="sng" dirty="0" err="1">
                <a:solidFill>
                  <a:srgbClr val="0070C0"/>
                </a:solidFill>
              </a:rPr>
              <a:t>Mis</a:t>
            </a:r>
            <a:r>
              <a:rPr lang="en-GB" sz="2800" b="1" u="sng" dirty="0">
                <a:solidFill>
                  <a:srgbClr val="0070C0"/>
                </a:solidFill>
              </a:rPr>
              <a:t> </a:t>
            </a:r>
            <a:r>
              <a:rPr lang="en-GB" sz="2800" b="1" u="sng" dirty="0" err="1">
                <a:solidFill>
                  <a:srgbClr val="0070C0"/>
                </a:solidFill>
              </a:rPr>
              <a:t>Tachwedd</a:t>
            </a:r>
            <a:r>
              <a:rPr lang="en-GB" sz="2800" b="1" u="sng" dirty="0">
                <a:solidFill>
                  <a:srgbClr val="0070C0"/>
                </a:solidFill>
              </a:rPr>
              <a:t> a </a:t>
            </a:r>
            <a:r>
              <a:rPr lang="en-GB" sz="2800" b="1" u="sng" dirty="0" err="1">
                <a:solidFill>
                  <a:srgbClr val="0070C0"/>
                </a:solidFill>
              </a:rPr>
              <a:t>Mis</a:t>
            </a:r>
            <a:r>
              <a:rPr lang="en-GB" sz="2800" b="1" u="sng" dirty="0">
                <a:solidFill>
                  <a:srgbClr val="0070C0"/>
                </a:solidFill>
              </a:rPr>
              <a:t> </a:t>
            </a:r>
            <a:r>
              <a:rPr lang="en-GB" sz="2800" b="1" u="sng" dirty="0" err="1">
                <a:solidFill>
                  <a:srgbClr val="0070C0"/>
                </a:solidFill>
              </a:rPr>
              <a:t>Rhagfyr</a:t>
            </a:r>
            <a:endParaRPr lang="en-GB" sz="2800" b="1" u="sng" dirty="0">
              <a:solidFill>
                <a:srgbClr val="0070C0"/>
              </a:solidFill>
            </a:endParaRPr>
          </a:p>
          <a:p>
            <a:r>
              <a:rPr lang="en-GB" sz="2800" b="1" i="0" u="sng" dirty="0">
                <a:solidFill>
                  <a:srgbClr val="0070C0"/>
                </a:solidFill>
                <a:effectLst/>
                <a:latin typeface="Comic Sans MS" pitchFamily="66" charset="0"/>
              </a:rPr>
              <a:t>Attentive and Discerning</a:t>
            </a:r>
            <a:r>
              <a:rPr lang="en-GB" sz="2800" b="1" i="0" dirty="0">
                <a:solidFill>
                  <a:srgbClr val="111111"/>
                </a:solidFill>
                <a:effectLst/>
                <a:latin typeface="Comic Sans MS" pitchFamily="66" charset="0"/>
              </a:rPr>
              <a:t> we are called upon to use our experience to listen to others and to God our father and to use what we learn to make discerning / informed choices about our actions upon the outside world.</a:t>
            </a:r>
            <a:endParaRPr lang="en-GB" sz="2800" b="1" dirty="0">
              <a:solidFill>
                <a:prstClr val="black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064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1373014"/>
          </a:xfrm>
        </p:spPr>
        <p:txBody>
          <a:bodyPr>
            <a:no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b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</a:b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Addoli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ar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y </a:t>
            </a: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Cyd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 </a:t>
            </a:r>
            <a: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  <a:t>/Collective Worship</a:t>
            </a:r>
            <a:br>
              <a:rPr lang="en-GB" sz="3200" dirty="0">
                <a:ea typeface="Calibri"/>
                <a:cs typeface="Times New Roman"/>
              </a:rPr>
            </a:br>
            <a:r>
              <a:rPr lang="en-GB" sz="32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Gwasanaeth</a:t>
            </a:r>
            <a:r>
              <a:rPr lang="en-GB" sz="32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Dyfarnu</a:t>
            </a:r>
            <a:r>
              <a:rPr lang="en-GB" sz="32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  <a:t>/ Merit Assembly</a:t>
            </a:r>
            <a:br>
              <a:rPr lang="en-GB" sz="3200" dirty="0">
                <a:ea typeface="Calibri"/>
                <a:cs typeface="Times New Roman"/>
              </a:rPr>
            </a:br>
            <a:endParaRPr lang="en-GB" sz="32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381719"/>
          </a:xfrm>
        </p:spPr>
        <p:txBody>
          <a:bodyPr>
            <a:noAutofit/>
          </a:bodyPr>
          <a:lstStyle/>
          <a:p>
            <a:pPr algn="ctr"/>
            <a:r>
              <a:rPr lang="en-GB" sz="3200" u="sng" dirty="0" err="1">
                <a:solidFill>
                  <a:srgbClr val="FF0000"/>
                </a:solidFill>
              </a:rPr>
              <a:t>Cymraeg</a:t>
            </a:r>
            <a:endParaRPr lang="en-GB" sz="3200" u="sng" dirty="0">
              <a:solidFill>
                <a:srgbClr val="FF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79512" y="1988840"/>
            <a:ext cx="4317876" cy="4137323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Criw</a:t>
            </a:r>
            <a:r>
              <a:rPr lang="en-GB" sz="18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 </a:t>
            </a:r>
            <a:r>
              <a:rPr lang="en-GB" sz="18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Cymraeg</a:t>
            </a:r>
            <a:r>
              <a:rPr lang="en-GB" sz="18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: </a:t>
            </a:r>
            <a:r>
              <a:rPr lang="en-GB" sz="1800" b="1" dirty="0">
                <a:effectLst/>
                <a:latin typeface="Comic Sans MS"/>
                <a:ea typeface="Calibri"/>
                <a:cs typeface="Helvetica"/>
              </a:rPr>
              <a:t>Awards for those who have been </a:t>
            </a:r>
            <a:r>
              <a:rPr lang="en-GB" sz="1800" b="1" dirty="0">
                <a:solidFill>
                  <a:srgbClr val="0070C0"/>
                </a:solidFill>
                <a:latin typeface="Comic Sans MS"/>
                <a:ea typeface="Calibri"/>
                <a:cs typeface="Helvetica"/>
              </a:rPr>
              <a:t>attentive and discerning / faith filled and hopeful  </a:t>
            </a:r>
            <a:r>
              <a:rPr lang="en-GB" sz="1800" b="1" dirty="0">
                <a:effectLst/>
                <a:latin typeface="Comic Sans MS"/>
                <a:ea typeface="Calibri"/>
                <a:cs typeface="Helvetica"/>
              </a:rPr>
              <a:t>this week</a:t>
            </a:r>
            <a:endParaRPr lang="en-GB" sz="14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Helvetica"/>
              </a:rPr>
              <a:t>Criw</a:t>
            </a:r>
            <a:r>
              <a:rPr lang="en-GB" sz="18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Helvetica"/>
              </a:rPr>
              <a:t> </a:t>
            </a:r>
            <a:r>
              <a:rPr lang="en-GB" sz="18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Helvetica"/>
              </a:rPr>
              <a:t>Cymraeg</a:t>
            </a:r>
            <a:r>
              <a:rPr lang="en-GB" sz="18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Helvetica"/>
              </a:rPr>
              <a:t>: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Yn</a:t>
            </a:r>
            <a:r>
              <a:rPr lang="en-GB" sz="18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 </a:t>
            </a:r>
            <a:r>
              <a:rPr lang="en-GB" sz="18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Nosbarth</a:t>
            </a:r>
            <a:r>
              <a:rPr lang="en-GB" sz="18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 </a:t>
            </a:r>
            <a:r>
              <a:rPr lang="en-GB" sz="1800" b="1" dirty="0">
                <a:solidFill>
                  <a:srgbClr val="FF0000"/>
                </a:solidFill>
                <a:latin typeface="Comic Sans MS"/>
                <a:ea typeface="Calibri"/>
                <a:cs typeface="Helvetica"/>
              </a:rPr>
              <a:t>________</a:t>
            </a:r>
            <a:r>
              <a:rPr lang="en-GB" sz="18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, </a:t>
            </a:r>
            <a:r>
              <a:rPr lang="en-GB" sz="1800" b="1" dirty="0">
                <a:solidFill>
                  <a:srgbClr val="FF0000"/>
                </a:solidFill>
                <a:latin typeface="Comic Sans MS"/>
                <a:ea typeface="Calibri"/>
                <a:cs typeface="Helvetica"/>
              </a:rPr>
              <a:t>M</a:t>
            </a:r>
            <a:r>
              <a:rPr lang="en-GB" sz="18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ae </a:t>
            </a:r>
            <a:r>
              <a:rPr lang="en-GB" sz="1800" b="1" dirty="0">
                <a:solidFill>
                  <a:srgbClr val="FF0000"/>
                </a:solidFill>
                <a:latin typeface="Comic Sans MS"/>
                <a:ea typeface="Calibri"/>
                <a:cs typeface="Helvetica"/>
              </a:rPr>
              <a:t>Mrs / Mr -----</a:t>
            </a:r>
            <a:r>
              <a:rPr lang="en-GB" sz="18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 </a:t>
            </a:r>
            <a:r>
              <a:rPr lang="en-GB" sz="18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wedi</a:t>
            </a:r>
            <a:r>
              <a:rPr lang="en-GB" sz="18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 </a:t>
            </a:r>
            <a:r>
              <a:rPr lang="en-GB" sz="18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dewis</a:t>
            </a:r>
            <a:r>
              <a:rPr lang="en-GB" sz="18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 </a:t>
            </a:r>
            <a:r>
              <a:rPr lang="en-GB" sz="1800" b="1" i="1" dirty="0">
                <a:solidFill>
                  <a:srgbClr val="7030A0"/>
                </a:solidFill>
                <a:effectLst/>
                <a:latin typeface="Comic Sans MS"/>
                <a:ea typeface="Calibri"/>
                <a:cs typeface="Helvetica"/>
              </a:rPr>
              <a:t>names of children </a:t>
            </a:r>
            <a:r>
              <a:rPr lang="en-GB" sz="18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Helvetica"/>
              </a:rPr>
              <a:t>…:</a:t>
            </a:r>
            <a:r>
              <a:rPr lang="en-GB" sz="1800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800" b="1" dirty="0" err="1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Criw</a:t>
            </a:r>
            <a:r>
              <a:rPr lang="en-GB" sz="1800" b="1" dirty="0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1800" b="1" dirty="0" err="1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Cymraeg</a:t>
            </a:r>
            <a:r>
              <a:rPr lang="en-GB" sz="1800" b="1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: </a:t>
            </a:r>
            <a:r>
              <a:rPr lang="en-GB" sz="1800" b="1" dirty="0">
                <a:effectLst/>
                <a:latin typeface="Comic Sans MS"/>
                <a:ea typeface="Calibri"/>
                <a:cs typeface="Times New Roman"/>
              </a:rPr>
              <a:t>Da </a:t>
            </a:r>
            <a:r>
              <a:rPr lang="en-GB" sz="1800" b="1" dirty="0" err="1">
                <a:effectLst/>
                <a:latin typeface="Comic Sans MS"/>
                <a:ea typeface="Calibri"/>
                <a:cs typeface="Times New Roman"/>
              </a:rPr>
              <a:t>iawn</a:t>
            </a:r>
            <a:r>
              <a:rPr lang="en-GB" sz="1800" b="1" dirty="0">
                <a:effectLst/>
                <a:latin typeface="Comic Sans MS"/>
                <a:ea typeface="Calibri"/>
                <a:cs typeface="Times New Roman"/>
              </a:rPr>
              <a:t>, </a:t>
            </a:r>
            <a:r>
              <a:rPr lang="en-GB" sz="1800" b="1" dirty="0" err="1">
                <a:effectLst/>
                <a:latin typeface="Comic Sans MS"/>
                <a:ea typeface="Calibri"/>
                <a:cs typeface="Times New Roman"/>
              </a:rPr>
              <a:t>Bendigedig</a:t>
            </a:r>
            <a:r>
              <a:rPr lang="en-GB" sz="1800" b="1" dirty="0">
                <a:effectLst/>
                <a:latin typeface="Comic Sans MS"/>
                <a:ea typeface="Calibri"/>
                <a:cs typeface="Times New Roman"/>
              </a:rPr>
              <a:t>. Clap </a:t>
            </a:r>
            <a:r>
              <a:rPr lang="en-GB" sz="1800" b="1" dirty="0" err="1">
                <a:effectLst/>
                <a:latin typeface="Comic Sans MS"/>
                <a:ea typeface="Calibri"/>
                <a:cs typeface="Times New Roman"/>
              </a:rPr>
              <a:t>fawr</a:t>
            </a:r>
            <a:r>
              <a:rPr lang="en-GB" sz="1800" b="1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800" b="1" dirty="0" err="1">
                <a:effectLst/>
                <a:latin typeface="Comic Sans MS"/>
                <a:ea typeface="Calibri"/>
                <a:cs typeface="Times New Roman"/>
              </a:rPr>
              <a:t>os</a:t>
            </a:r>
            <a:r>
              <a:rPr lang="en-GB" sz="1800" b="1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800" b="1" dirty="0" err="1">
                <a:effectLst/>
                <a:latin typeface="Comic Sans MS"/>
                <a:ea typeface="Calibri"/>
                <a:cs typeface="Times New Roman"/>
              </a:rPr>
              <a:t>gwelwch</a:t>
            </a:r>
            <a:r>
              <a:rPr lang="en-GB" sz="1800" b="1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800" b="1" dirty="0" err="1">
                <a:effectLst/>
                <a:latin typeface="Comic Sans MS"/>
                <a:ea typeface="Calibri"/>
                <a:cs typeface="Times New Roman"/>
              </a:rPr>
              <a:t>yn</a:t>
            </a:r>
            <a:r>
              <a:rPr lang="en-GB" sz="1800" b="1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800" b="1" dirty="0" err="1">
                <a:effectLst/>
                <a:latin typeface="Comic Sans MS"/>
                <a:ea typeface="Calibri"/>
                <a:cs typeface="Times New Roman"/>
              </a:rPr>
              <a:t>dda</a:t>
            </a:r>
            <a:r>
              <a:rPr lang="en-GB" sz="1800" b="1" dirty="0">
                <a:effectLst/>
                <a:latin typeface="Comic Sans MS"/>
                <a:ea typeface="Calibri"/>
                <a:cs typeface="Times New Roman"/>
              </a:rPr>
              <a:t>.</a:t>
            </a:r>
            <a:endParaRPr lang="en-GB" sz="14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8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645025" y="1988840"/>
            <a:ext cx="4319463" cy="4137323"/>
          </a:xfrm>
        </p:spPr>
        <p:txBody>
          <a:bodyPr>
            <a:normAutofit/>
          </a:bodyPr>
          <a:lstStyle/>
          <a:p>
            <a:pPr marL="0" lv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b="1" dirty="0">
                <a:solidFill>
                  <a:srgbClr val="00B050"/>
                </a:solidFill>
                <a:latin typeface="Comic Sans MS"/>
                <a:ea typeface="Calibri"/>
                <a:cs typeface="Helvetica"/>
              </a:rPr>
              <a:t>:</a:t>
            </a:r>
            <a:endParaRPr lang="en-GB" sz="1800" dirty="0">
              <a:solidFill>
                <a:prstClr val="black"/>
              </a:solidFill>
              <a:ea typeface="Calibri"/>
              <a:cs typeface="Times New Roman"/>
            </a:endParaRP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181778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51" y="1370911"/>
            <a:ext cx="461698" cy="533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9836" y="1374007"/>
            <a:ext cx="4572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88839"/>
            <a:ext cx="3672408" cy="408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63658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1373014"/>
          </a:xfrm>
        </p:spPr>
        <p:txBody>
          <a:bodyPr>
            <a:no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b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</a:b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Addoli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ar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y </a:t>
            </a: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Cyd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 </a:t>
            </a:r>
            <a: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  <a:t>/Collective Worship</a:t>
            </a:r>
            <a:br>
              <a:rPr lang="en-GB" sz="3200" dirty="0">
                <a:ea typeface="Calibri"/>
                <a:cs typeface="Times New Roman"/>
              </a:rPr>
            </a:br>
            <a:r>
              <a:rPr lang="en-GB" sz="32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Gwasanaeth</a:t>
            </a:r>
            <a:r>
              <a:rPr lang="en-GB" sz="32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Dyfarnu</a:t>
            </a:r>
            <a:r>
              <a:rPr lang="en-GB" sz="32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  <a:t>/ Merit Assembly</a:t>
            </a:r>
            <a:br>
              <a:rPr lang="en-GB" sz="3200" dirty="0">
                <a:ea typeface="Calibri"/>
                <a:cs typeface="Times New Roman"/>
              </a:rPr>
            </a:br>
            <a:endParaRPr lang="en-GB" sz="32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381719"/>
          </a:xfrm>
        </p:spPr>
        <p:txBody>
          <a:bodyPr>
            <a:noAutofit/>
          </a:bodyPr>
          <a:lstStyle/>
          <a:p>
            <a:pPr algn="ctr"/>
            <a:r>
              <a:rPr lang="en-GB" sz="3200" u="sng" dirty="0" err="1">
                <a:solidFill>
                  <a:srgbClr val="FF0000"/>
                </a:solidFill>
              </a:rPr>
              <a:t>Cymraeg</a:t>
            </a:r>
            <a:endParaRPr lang="en-GB" sz="3200" u="sng" dirty="0">
              <a:solidFill>
                <a:srgbClr val="FF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79512" y="1988840"/>
            <a:ext cx="4317876" cy="413732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Criw</a:t>
            </a:r>
            <a:r>
              <a:rPr lang="en-GB" sz="20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0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Cymraeg</a:t>
            </a:r>
            <a:r>
              <a:rPr lang="en-GB" sz="20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: </a:t>
            </a:r>
            <a:r>
              <a:rPr lang="en-GB" sz="2000" b="1" dirty="0" err="1">
                <a:effectLst/>
                <a:latin typeface="Comic Sans MS"/>
                <a:ea typeface="Calibri"/>
                <a:cs typeface="Times New Roman"/>
              </a:rPr>
              <a:t>Nesa</a:t>
            </a:r>
            <a:r>
              <a:rPr lang="en-GB" sz="2000" b="1" dirty="0">
                <a:effectLst/>
                <a:latin typeface="Comic Sans MS"/>
                <a:ea typeface="Calibri"/>
                <a:cs typeface="Times New Roman"/>
              </a:rPr>
              <a:t>, </a:t>
            </a:r>
            <a:r>
              <a:rPr lang="en-GB" sz="2000" b="1" dirty="0" err="1">
                <a:effectLst/>
                <a:latin typeface="Comic Sans MS"/>
                <a:ea typeface="Calibri"/>
                <a:cs typeface="Times New Roman"/>
              </a:rPr>
              <a:t>Amser</a:t>
            </a:r>
            <a:r>
              <a:rPr lang="en-GB" sz="2000" b="1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000" b="1" dirty="0" err="1">
                <a:effectLst/>
                <a:latin typeface="Comic Sans MS"/>
                <a:ea typeface="Calibri"/>
                <a:cs typeface="Times New Roman"/>
              </a:rPr>
              <a:t>Tystysgrifau</a:t>
            </a:r>
            <a:r>
              <a:rPr lang="en-GB" sz="2000" b="1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000" b="1" dirty="0" err="1">
                <a:effectLst/>
                <a:latin typeface="Comic Sans MS"/>
                <a:ea typeface="Calibri"/>
                <a:cs typeface="Times New Roman"/>
              </a:rPr>
              <a:t>Dosbarth</a:t>
            </a:r>
            <a:r>
              <a:rPr lang="en-GB" sz="2000" b="1" dirty="0">
                <a:effectLst/>
                <a:latin typeface="Comic Sans MS"/>
                <a:ea typeface="Calibri"/>
                <a:cs typeface="Times New Roman"/>
              </a:rPr>
              <a:t>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600" b="1" u="sng" dirty="0">
              <a:solidFill>
                <a:srgbClr val="0070C0"/>
              </a:solidFill>
              <a:effectLst/>
              <a:latin typeface="Comic Sans MS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6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Athro</a:t>
            </a:r>
            <a:r>
              <a:rPr lang="en-GB" sz="16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/ </a:t>
            </a:r>
            <a:r>
              <a:rPr lang="en-GB" sz="16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Athrawes</a:t>
            </a:r>
            <a:r>
              <a:rPr lang="en-GB" sz="1600" b="1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:</a:t>
            </a:r>
            <a:r>
              <a:rPr lang="en-GB" sz="1600" b="1" dirty="0"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effectLst/>
                <a:latin typeface="Comic Sans MS"/>
                <a:ea typeface="Calibri"/>
                <a:cs typeface="Times New Roman"/>
              </a:rPr>
              <a:t>Dosbarth</a:t>
            </a:r>
            <a:r>
              <a:rPr lang="en-GB" sz="1600" b="1" dirty="0">
                <a:latin typeface="Comic Sans MS"/>
                <a:ea typeface="Calibri"/>
                <a:cs typeface="Times New Roman"/>
              </a:rPr>
              <a:t>? </a:t>
            </a:r>
            <a:endParaRPr lang="en-GB" sz="1600" b="1" dirty="0">
              <a:effectLst/>
              <a:latin typeface="Comic Sans MS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Hoffwn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i..., ... i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ddod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allan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os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gwelwch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yn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dda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. </a:t>
            </a:r>
            <a:endParaRPr lang="en-GB" sz="1600" b="1" u="sng" dirty="0">
              <a:solidFill>
                <a:srgbClr val="0070C0"/>
              </a:solidFill>
              <a:effectLst/>
              <a:latin typeface="Comic Sans MS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6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__________</a:t>
            </a:r>
            <a:r>
              <a:rPr lang="en-GB" sz="1600" b="1" dirty="0">
                <a:effectLst/>
                <a:latin typeface="Comic Sans MS"/>
                <a:ea typeface="Calibri"/>
                <a:cs typeface="Times New Roman"/>
              </a:rPr>
              <a:t>: 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Dwi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wedi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dewis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y plant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yma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achos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...</a:t>
            </a:r>
            <a:endParaRPr lang="en-GB" sz="1600" b="1" u="sng" dirty="0">
              <a:solidFill>
                <a:srgbClr val="0070C0"/>
              </a:solidFill>
              <a:effectLst/>
              <a:latin typeface="Comic Sans MS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6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Athro</a:t>
            </a:r>
            <a:r>
              <a:rPr lang="en-GB" sz="16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/ </a:t>
            </a:r>
            <a:r>
              <a:rPr lang="en-GB" sz="16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Athrawes</a:t>
            </a:r>
            <a:r>
              <a:rPr lang="en-GB" sz="16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:</a:t>
            </a:r>
            <a:r>
              <a:rPr lang="en-GB" sz="1600" b="1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Clap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mawr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i'r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plant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os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gwelwch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yn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dda</a:t>
            </a:r>
            <a:r>
              <a:rPr lang="en-GB" sz="16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. </a:t>
            </a:r>
            <a:endParaRPr lang="en-GB" sz="1600" dirty="0">
              <a:ea typeface="Calibri"/>
              <a:cs typeface="Times New Roman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381719"/>
          </a:xfrm>
        </p:spPr>
        <p:txBody>
          <a:bodyPr>
            <a:noAutofit/>
          </a:bodyPr>
          <a:lstStyle/>
          <a:p>
            <a:pPr algn="ctr"/>
            <a:r>
              <a:rPr lang="en-GB" sz="3200" u="sng" dirty="0" err="1"/>
              <a:t>Saesneg</a:t>
            </a:r>
            <a:endParaRPr lang="en-GB" sz="3200" u="sng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355977" y="1988840"/>
            <a:ext cx="4608512" cy="413732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b="1" u="sng" dirty="0">
                <a:latin typeface="Comic Sans MS"/>
                <a:ea typeface="Calibri"/>
                <a:cs typeface="Times New Roman"/>
              </a:rPr>
              <a:t>Next, Class certificate Time</a:t>
            </a:r>
            <a:endParaRPr lang="en-GB" b="1" dirty="0">
              <a:solidFill>
                <a:prstClr val="black"/>
              </a:solidFill>
              <a:latin typeface="Comic Sans MS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600" b="1" dirty="0">
              <a:solidFill>
                <a:prstClr val="black"/>
              </a:solidFill>
              <a:latin typeface="Comic Sans MS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600" b="1" dirty="0" err="1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Dosbarth</a:t>
            </a:r>
            <a:r>
              <a:rPr lang="en-GB" sz="1600" b="1" dirty="0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 _______.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600" b="1" dirty="0">
              <a:solidFill>
                <a:prstClr val="black"/>
              </a:solidFill>
              <a:latin typeface="Comic Sans MS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600" b="1" dirty="0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 I would like …, …to come out please</a:t>
            </a:r>
            <a:r>
              <a:rPr lang="en-GB" sz="1800" b="1" dirty="0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.</a:t>
            </a:r>
            <a:endParaRPr lang="en-GB" sz="18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b="1" u="sng" dirty="0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__________</a:t>
            </a:r>
            <a:r>
              <a:rPr lang="en-GB" sz="1800" b="1" dirty="0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: </a:t>
            </a:r>
            <a:r>
              <a:rPr lang="en-GB" sz="1800" b="1" dirty="0">
                <a:latin typeface="Comic Sans MS"/>
                <a:ea typeface="Calibri"/>
                <a:cs typeface="Times New Roman"/>
              </a:rPr>
              <a:t>I have chosen these children because …</a:t>
            </a:r>
            <a:endParaRPr lang="en-GB" sz="1800" b="1" dirty="0">
              <a:solidFill>
                <a:prstClr val="black"/>
              </a:solidFill>
              <a:latin typeface="Comic Sans MS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b="1" dirty="0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A big clap for the children please.</a:t>
            </a:r>
            <a:endParaRPr lang="en-GB" sz="18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200" b="1" dirty="0">
              <a:latin typeface="Comic Sans MS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700" b="1" dirty="0">
              <a:solidFill>
                <a:srgbClr val="FF0000"/>
              </a:solidFill>
              <a:latin typeface="Comic Sans MS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en-GB" sz="1700" b="1" dirty="0">
              <a:solidFill>
                <a:srgbClr val="FF0000"/>
              </a:solidFill>
              <a:latin typeface="Comic Sans MS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en-GB" sz="13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1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b="1" dirty="0">
              <a:solidFill>
                <a:prstClr val="black"/>
              </a:solidFill>
              <a:latin typeface="Comic Sans MS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800" dirty="0">
              <a:solidFill>
                <a:prstClr val="black"/>
              </a:solidFill>
              <a:ea typeface="Calibri"/>
              <a:cs typeface="Times New Roman"/>
            </a:endParaRP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181778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51" y="1370911"/>
            <a:ext cx="461698" cy="533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9836" y="1374007"/>
            <a:ext cx="4572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836" y="5648399"/>
            <a:ext cx="912033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9021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1373014"/>
          </a:xfrm>
        </p:spPr>
        <p:txBody>
          <a:bodyPr>
            <a:no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b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</a:b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Addoli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ar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y </a:t>
            </a:r>
            <a:r>
              <a:rPr lang="en-GB" sz="32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Cyd</a:t>
            </a:r>
            <a:r>
              <a:rPr lang="en-GB" sz="32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 </a:t>
            </a:r>
            <a: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  <a:t>/Collective Worship</a:t>
            </a:r>
            <a:br>
              <a:rPr lang="en-GB" sz="3200" dirty="0">
                <a:ea typeface="Calibri"/>
                <a:cs typeface="Times New Roman"/>
              </a:rPr>
            </a:br>
            <a:r>
              <a:rPr lang="en-GB" sz="32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Gwasanaeth</a:t>
            </a:r>
            <a:r>
              <a:rPr lang="en-GB" sz="32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Dyfarnu</a:t>
            </a:r>
            <a:r>
              <a:rPr lang="en-GB" sz="32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3200" b="1" u="sng" dirty="0">
                <a:effectLst/>
                <a:latin typeface="Comic Sans MS"/>
                <a:ea typeface="Calibri"/>
                <a:cs typeface="Times New Roman"/>
              </a:rPr>
              <a:t>/ Merit Assembly</a:t>
            </a:r>
            <a:br>
              <a:rPr lang="en-GB" sz="3200" dirty="0">
                <a:ea typeface="Calibri"/>
                <a:cs typeface="Times New Roman"/>
              </a:rPr>
            </a:br>
            <a:endParaRPr lang="en-GB" sz="32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381719"/>
          </a:xfrm>
        </p:spPr>
        <p:txBody>
          <a:bodyPr>
            <a:noAutofit/>
          </a:bodyPr>
          <a:lstStyle/>
          <a:p>
            <a:pPr algn="ctr"/>
            <a:r>
              <a:rPr lang="en-GB" sz="3200" u="sng" dirty="0" err="1">
                <a:solidFill>
                  <a:srgbClr val="FF0000"/>
                </a:solidFill>
              </a:rPr>
              <a:t>Cymraeg</a:t>
            </a:r>
            <a:endParaRPr lang="en-GB" sz="3200" u="sng" dirty="0">
              <a:solidFill>
                <a:srgbClr val="FF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79512" y="1988840"/>
            <a:ext cx="4317876" cy="413732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9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Nawr</a:t>
            </a:r>
            <a:r>
              <a:rPr lang="en-GB" sz="29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mae’r</a:t>
            </a:r>
            <a:r>
              <a:rPr lang="en-GB" sz="29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 </a:t>
            </a:r>
            <a:r>
              <a:rPr lang="en-GB" sz="29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Seinyddion</a:t>
            </a:r>
            <a:r>
              <a:rPr lang="en-GB" sz="2900" u="sng" dirty="0">
                <a:solidFill>
                  <a:srgbClr val="FF0000"/>
                </a:solidFill>
                <a:ea typeface="Calibri"/>
                <a:cs typeface="Times New Roman"/>
              </a:rPr>
              <a:t> </a:t>
            </a:r>
            <a:r>
              <a:rPr lang="en-GB" sz="29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Cymraeg</a:t>
            </a:r>
            <a:r>
              <a:rPr lang="en-GB" sz="29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yr</a:t>
            </a:r>
            <a:r>
              <a:rPr lang="en-GB" sz="29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Wythnos</a:t>
            </a:r>
            <a:r>
              <a:rPr lang="en-GB" sz="29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u="sng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yw</a:t>
            </a:r>
            <a:r>
              <a:rPr lang="en-GB" sz="2900" b="1" u="sng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...</a:t>
            </a:r>
            <a:endParaRPr lang="en-GB" sz="29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9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Criw</a:t>
            </a:r>
            <a:r>
              <a:rPr lang="en-GB" sz="2900" b="1" u="sng" dirty="0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u="sng" dirty="0" err="1">
                <a:solidFill>
                  <a:srgbClr val="0070C0"/>
                </a:solidFill>
                <a:effectLst/>
                <a:latin typeface="Comic Sans MS"/>
                <a:ea typeface="Calibri"/>
                <a:cs typeface="Times New Roman"/>
              </a:rPr>
              <a:t>Cymraeg</a:t>
            </a:r>
            <a:r>
              <a:rPr lang="en-GB" sz="29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: </a:t>
            </a:r>
            <a:r>
              <a:rPr lang="en-GB" sz="29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Yng</a:t>
            </a:r>
            <a:r>
              <a:rPr lang="en-GB" sz="29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Nosbarth</a:t>
            </a:r>
            <a:r>
              <a:rPr lang="en-GB" sz="29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______ </a:t>
            </a:r>
            <a:r>
              <a:rPr lang="en-GB" sz="29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mae'r</a:t>
            </a:r>
            <a:r>
              <a:rPr lang="en-GB" sz="29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enillwyr</a:t>
            </a:r>
            <a:r>
              <a:rPr lang="en-GB" sz="29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dirty="0" err="1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ydy</a:t>
            </a:r>
            <a:r>
              <a:rPr lang="en-GB" sz="2900" b="1" dirty="0">
                <a:solidFill>
                  <a:srgbClr val="FF0000"/>
                </a:solidFill>
                <a:effectLst/>
                <a:latin typeface="Comic Sans MS"/>
                <a:ea typeface="Calibri"/>
                <a:cs typeface="Times New Roman"/>
              </a:rPr>
              <a:t> …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900" b="1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Clap </a:t>
            </a:r>
            <a:r>
              <a:rPr lang="en-GB" sz="2900" b="1" dirty="0" err="1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fawr</a:t>
            </a:r>
            <a:r>
              <a:rPr lang="en-GB" sz="2900" b="1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dirty="0" err="1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os</a:t>
            </a:r>
            <a:r>
              <a:rPr lang="en-GB" sz="2900" b="1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dirty="0" err="1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gwelwch</a:t>
            </a:r>
            <a:r>
              <a:rPr lang="en-GB" sz="2900" b="1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dirty="0" err="1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yn</a:t>
            </a:r>
            <a:r>
              <a:rPr lang="en-GB" sz="2900" b="1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 </a:t>
            </a:r>
            <a:r>
              <a:rPr lang="en-GB" sz="2900" b="1" dirty="0" err="1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dda</a:t>
            </a:r>
            <a:r>
              <a:rPr lang="en-GB" sz="2900" b="1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.</a:t>
            </a:r>
            <a:endParaRPr lang="en-GB" sz="2900" dirty="0">
              <a:ea typeface="Calibri"/>
              <a:cs typeface="Times New Roman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381719"/>
          </a:xfrm>
        </p:spPr>
        <p:txBody>
          <a:bodyPr>
            <a:noAutofit/>
          </a:bodyPr>
          <a:lstStyle/>
          <a:p>
            <a:pPr algn="ctr"/>
            <a:r>
              <a:rPr lang="en-GB" sz="3200" u="sng" dirty="0" err="1"/>
              <a:t>Saesneg</a:t>
            </a:r>
            <a:endParaRPr lang="en-GB" sz="3200" u="sng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645025" y="1988840"/>
            <a:ext cx="4319463" cy="4137323"/>
          </a:xfrm>
        </p:spPr>
        <p:txBody>
          <a:bodyPr>
            <a:normAutofit/>
          </a:bodyPr>
          <a:lstStyle/>
          <a:p>
            <a:pPr marL="0" lv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b="1" u="sng" dirty="0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Now the Welsh Speakers of the Week are …</a:t>
            </a:r>
            <a:endParaRPr lang="en-GB" sz="18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800" b="1" u="sng" dirty="0">
              <a:solidFill>
                <a:srgbClr val="0070C0"/>
              </a:solidFill>
              <a:latin typeface="Comic Sans MS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b="1" u="sng" dirty="0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Welsh Crew</a:t>
            </a:r>
            <a:r>
              <a:rPr lang="en-GB" sz="1800" b="1" dirty="0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: In </a:t>
            </a:r>
            <a:r>
              <a:rPr lang="en-GB" sz="1800" b="1" dirty="0" err="1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Dosbarth</a:t>
            </a:r>
            <a:r>
              <a:rPr lang="en-GB" sz="1800" b="1" dirty="0">
                <a:solidFill>
                  <a:prstClr val="black"/>
                </a:solidFill>
                <a:latin typeface="Comic Sans MS"/>
                <a:ea typeface="Calibri"/>
                <a:cs typeface="Times New Roman"/>
              </a:rPr>
              <a:t> ______ the winners are …</a:t>
            </a:r>
            <a:endParaRPr lang="en-GB" sz="1800" b="1" u="sng" dirty="0">
              <a:solidFill>
                <a:srgbClr val="0070C0"/>
              </a:solidFill>
              <a:latin typeface="Comic Sans MS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1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en-GB" sz="1700" b="1" dirty="0">
              <a:solidFill>
                <a:srgbClr val="FF0000"/>
              </a:solidFill>
              <a:latin typeface="Comic Sans MS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en-GB" sz="1700" b="1" dirty="0">
              <a:solidFill>
                <a:srgbClr val="FF0000"/>
              </a:solidFill>
              <a:latin typeface="Comic Sans MS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en-GB" sz="13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1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b="1" dirty="0">
              <a:solidFill>
                <a:prstClr val="black"/>
              </a:solidFill>
              <a:latin typeface="Comic Sans MS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1800" dirty="0">
              <a:solidFill>
                <a:prstClr val="black"/>
              </a:solidFill>
              <a:ea typeface="Calibri"/>
              <a:cs typeface="Times New Roman"/>
            </a:endParaRP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181778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51" y="1370911"/>
            <a:ext cx="461698" cy="533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9836" y="1374007"/>
            <a:ext cx="4572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9273" y="5517232"/>
            <a:ext cx="912033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2884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/>
              <a:t>Welsh Phrase of the </a:t>
            </a:r>
            <a:r>
              <a:rPr lang="en-GB" b="1" u="sng" dirty="0" err="1"/>
              <a:t>WeeK</a:t>
            </a:r>
            <a:r>
              <a:rPr lang="en-GB" b="1" u="sng" dirty="0"/>
              <a:t> – </a:t>
            </a:r>
            <a:r>
              <a:rPr lang="en-GB" b="1" u="sng" dirty="0" err="1"/>
              <a:t>Wythnos</a:t>
            </a:r>
            <a:r>
              <a:rPr lang="en-GB" b="1" u="sng" dirty="0"/>
              <a:t> Un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GB" b="1" u="sng" dirty="0">
                <a:solidFill>
                  <a:srgbClr val="FF0000"/>
                </a:solidFill>
              </a:rPr>
              <a:t>The Welsh phrase of the week is:</a:t>
            </a:r>
          </a:p>
          <a:p>
            <a:pPr marL="0" lvl="0" indent="0">
              <a:buNone/>
            </a:pPr>
            <a:r>
              <a:rPr lang="en-GB" b="1" u="sng" dirty="0" err="1">
                <a:solidFill>
                  <a:srgbClr val="FF0000"/>
                </a:solidFill>
              </a:rPr>
              <a:t>Ymadrodd</a:t>
            </a:r>
            <a:r>
              <a:rPr lang="en-GB" b="1" u="sng" dirty="0">
                <a:solidFill>
                  <a:srgbClr val="FF0000"/>
                </a:solidFill>
              </a:rPr>
              <a:t> </a:t>
            </a:r>
            <a:r>
              <a:rPr lang="en-GB" b="1" u="sng" dirty="0" err="1">
                <a:solidFill>
                  <a:srgbClr val="FF0000"/>
                </a:solidFill>
              </a:rPr>
              <a:t>Cymraeg</a:t>
            </a:r>
            <a:r>
              <a:rPr lang="en-GB" b="1" u="sng" dirty="0">
                <a:solidFill>
                  <a:srgbClr val="FF0000"/>
                </a:solidFill>
              </a:rPr>
              <a:t> </a:t>
            </a:r>
            <a:r>
              <a:rPr lang="en-GB" b="1" u="sng" dirty="0" err="1">
                <a:solidFill>
                  <a:srgbClr val="FF0000"/>
                </a:solidFill>
              </a:rPr>
              <a:t>yr</a:t>
            </a:r>
            <a:r>
              <a:rPr lang="en-GB" b="1" u="sng" dirty="0">
                <a:solidFill>
                  <a:srgbClr val="FF0000"/>
                </a:solidFill>
              </a:rPr>
              <a:t> </a:t>
            </a:r>
            <a:r>
              <a:rPr lang="en-GB" b="1" u="sng" dirty="0" err="1">
                <a:solidFill>
                  <a:srgbClr val="FF0000"/>
                </a:solidFill>
              </a:rPr>
              <a:t>wythnos</a:t>
            </a:r>
            <a:r>
              <a:rPr lang="en-GB" b="1" u="sng" dirty="0">
                <a:solidFill>
                  <a:srgbClr val="FF0000"/>
                </a:solidFill>
              </a:rPr>
              <a:t> </a:t>
            </a:r>
            <a:r>
              <a:rPr lang="en-GB" b="1" u="sng" dirty="0" err="1">
                <a:solidFill>
                  <a:srgbClr val="FF0000"/>
                </a:solidFill>
              </a:rPr>
              <a:t>yw</a:t>
            </a:r>
            <a:r>
              <a:rPr lang="en-GB" b="1" u="sng" dirty="0">
                <a:solidFill>
                  <a:srgbClr val="FF0000"/>
                </a:solidFill>
              </a:rPr>
              <a:t>:</a:t>
            </a:r>
          </a:p>
          <a:p>
            <a:pPr marL="0" lvl="0" indent="0">
              <a:buNone/>
            </a:pPr>
            <a:r>
              <a:rPr lang="en-GB" b="1" u="sng" dirty="0" err="1">
                <a:solidFill>
                  <a:srgbClr val="7030A0"/>
                </a:solidFill>
              </a:rPr>
              <a:t>Wythnos</a:t>
            </a:r>
            <a:r>
              <a:rPr lang="en-GB" b="1" u="sng" dirty="0">
                <a:solidFill>
                  <a:srgbClr val="7030A0"/>
                </a:solidFill>
              </a:rPr>
              <a:t> Un 1</a:t>
            </a:r>
          </a:p>
          <a:p>
            <a:pPr marL="0" lv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Bore da – </a:t>
            </a:r>
            <a:r>
              <a:rPr lang="en-GB" b="1" dirty="0">
                <a:solidFill>
                  <a:prstClr val="black"/>
                </a:solidFill>
              </a:rPr>
              <a:t>Good morning</a:t>
            </a:r>
          </a:p>
          <a:p>
            <a:pPr marL="0" lvl="0" indent="0">
              <a:buNone/>
            </a:pPr>
            <a:r>
              <a:rPr lang="en-GB" b="1" dirty="0" err="1">
                <a:solidFill>
                  <a:srgbClr val="0070C0"/>
                </a:solidFill>
              </a:rPr>
              <a:t>Prynhawn</a:t>
            </a:r>
            <a:r>
              <a:rPr lang="en-GB" b="1" dirty="0">
                <a:solidFill>
                  <a:srgbClr val="0070C0"/>
                </a:solidFill>
              </a:rPr>
              <a:t> da </a:t>
            </a:r>
            <a:r>
              <a:rPr lang="en-GB" b="1" dirty="0">
                <a:solidFill>
                  <a:prstClr val="black"/>
                </a:solidFill>
              </a:rPr>
              <a:t>– Good afternoon</a:t>
            </a:r>
          </a:p>
          <a:p>
            <a:pPr marL="0" lvl="0" indent="0">
              <a:buNone/>
            </a:pPr>
            <a:r>
              <a:rPr lang="en-GB" b="1" dirty="0" err="1">
                <a:solidFill>
                  <a:srgbClr val="0070C0"/>
                </a:solidFill>
              </a:rPr>
              <a:t>Hwyl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fawr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prstClr val="black"/>
                </a:solidFill>
              </a:rPr>
              <a:t>– Bye</a:t>
            </a:r>
          </a:p>
          <a:p>
            <a:pPr marL="0" lvl="0" indent="0">
              <a:buNone/>
            </a:pPr>
            <a:r>
              <a:rPr lang="en-GB" b="1" dirty="0" err="1">
                <a:solidFill>
                  <a:srgbClr val="0070C0"/>
                </a:solidFill>
              </a:rPr>
              <a:t>Wela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ti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yfory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prstClr val="black"/>
                </a:solidFill>
              </a:rPr>
              <a:t>– See you tomorrow</a:t>
            </a:r>
            <a:endParaRPr lang="en-GB" b="1" dirty="0"/>
          </a:p>
          <a:p>
            <a:pPr marL="0" indent="0">
              <a:buNone/>
            </a:pPr>
            <a:r>
              <a:rPr lang="en-GB" b="1" dirty="0"/>
              <a:t>Everybody read </a:t>
            </a:r>
            <a:r>
              <a:rPr lang="en-GB" b="1" dirty="0" err="1"/>
              <a:t>outloud</a:t>
            </a:r>
            <a:r>
              <a:rPr lang="en-GB" b="1" dirty="0"/>
              <a:t> after three</a:t>
            </a:r>
          </a:p>
          <a:p>
            <a:pPr marL="0" indent="0">
              <a:buNone/>
            </a:pPr>
            <a:r>
              <a:rPr lang="en-GB" b="1" dirty="0" err="1">
                <a:solidFill>
                  <a:srgbClr val="0070C0"/>
                </a:solidFill>
              </a:rPr>
              <a:t>Pawb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yn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darllen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ar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ol</a:t>
            </a:r>
            <a:r>
              <a:rPr lang="en-GB" b="1" dirty="0">
                <a:solidFill>
                  <a:srgbClr val="0070C0"/>
                </a:solidFill>
              </a:rPr>
              <a:t> tri – un, </a:t>
            </a:r>
            <a:r>
              <a:rPr lang="en-GB" b="1" dirty="0" err="1">
                <a:solidFill>
                  <a:srgbClr val="0070C0"/>
                </a:solidFill>
              </a:rPr>
              <a:t>dau</a:t>
            </a:r>
            <a:r>
              <a:rPr lang="en-GB" b="1" dirty="0">
                <a:solidFill>
                  <a:srgbClr val="0070C0"/>
                </a:solidFill>
              </a:rPr>
              <a:t>, tri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8889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06490"/>
          </a:xfrm>
        </p:spPr>
        <p:txBody>
          <a:bodyPr>
            <a:normAutofit/>
          </a:bodyPr>
          <a:lstStyle/>
          <a:p>
            <a:r>
              <a:rPr lang="en-GB" b="1" u="sng" dirty="0" err="1">
                <a:solidFill>
                  <a:srgbClr val="0070C0"/>
                </a:solidFill>
              </a:rPr>
              <a:t>Criymraeg</a:t>
            </a:r>
            <a:r>
              <a:rPr lang="en-GB" b="1" u="sng" dirty="0">
                <a:solidFill>
                  <a:srgbClr val="0070C0"/>
                </a:solidFill>
              </a:rPr>
              <a:t>: </a:t>
            </a:r>
            <a:r>
              <a:rPr lang="en-GB" b="1" u="sng" dirty="0" err="1">
                <a:solidFill>
                  <a:srgbClr val="0070C0"/>
                </a:solidFill>
              </a:rPr>
              <a:t>Materion</a:t>
            </a:r>
            <a:r>
              <a:rPr lang="en-GB" b="1" u="sng" dirty="0">
                <a:solidFill>
                  <a:srgbClr val="0070C0"/>
                </a:solidFill>
              </a:rPr>
              <a:t> </a:t>
            </a:r>
            <a:r>
              <a:rPr lang="en-GB" b="1" u="sng" dirty="0" err="1">
                <a:solidFill>
                  <a:srgbClr val="0070C0"/>
                </a:solidFill>
              </a:rPr>
              <a:t>Presenoldeb</a:t>
            </a:r>
            <a:br>
              <a:rPr lang="en-GB" dirty="0"/>
            </a:br>
            <a:r>
              <a:rPr lang="en-GB" b="1" u="sng" dirty="0"/>
              <a:t>Attendance Matters</a:t>
            </a:r>
            <a:br>
              <a:rPr lang="en-GB" dirty="0"/>
            </a:b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93208"/>
            <a:ext cx="8424936" cy="3776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03371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err="1">
                <a:solidFill>
                  <a:srgbClr val="0070C0"/>
                </a:solidFill>
              </a:rPr>
              <a:t>Materion</a:t>
            </a:r>
            <a:r>
              <a:rPr lang="en-GB" b="1" u="sng" dirty="0">
                <a:solidFill>
                  <a:srgbClr val="0070C0"/>
                </a:solidFill>
              </a:rPr>
              <a:t> </a:t>
            </a:r>
            <a:r>
              <a:rPr lang="en-GB" b="1" u="sng" dirty="0" err="1">
                <a:solidFill>
                  <a:srgbClr val="0070C0"/>
                </a:solidFill>
              </a:rPr>
              <a:t>Presenoldeb</a:t>
            </a:r>
            <a:br>
              <a:rPr lang="en-GB" dirty="0">
                <a:solidFill>
                  <a:prstClr val="black"/>
                </a:solidFill>
              </a:rPr>
            </a:br>
            <a:r>
              <a:rPr lang="en-GB" b="1" u="sng" dirty="0">
                <a:solidFill>
                  <a:prstClr val="black"/>
                </a:solidFill>
              </a:rPr>
              <a:t>Attendance Matters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7931224" cy="395128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nb-NO" sz="4400" b="1" u="sng" dirty="0">
                <a:solidFill>
                  <a:srgbClr val="FF0000"/>
                </a:solidFill>
              </a:rPr>
              <a:t>Criw Cymraeg: </a:t>
            </a:r>
            <a:r>
              <a:rPr lang="nb-NO" sz="4400" b="1" dirty="0">
                <a:solidFill>
                  <a:srgbClr val="FF0000"/>
                </a:solidFill>
              </a:rPr>
              <a:t>Yn y trydydd safle mae Dosbarth ... </a:t>
            </a:r>
            <a:r>
              <a:rPr lang="nb-NO" sz="4400" b="1" dirty="0">
                <a:solidFill>
                  <a:srgbClr val="7030A0"/>
                </a:solidFill>
              </a:rPr>
              <a:t>In third place with ? %</a:t>
            </a:r>
            <a:r>
              <a:rPr lang="nb-NO" sz="4400" b="1" dirty="0">
                <a:solidFill>
                  <a:srgbClr val="FF0000"/>
                </a:solidFill>
              </a:rPr>
              <a:t> </a:t>
            </a:r>
            <a:r>
              <a:rPr lang="pt-BR" sz="4400" b="1" dirty="0">
                <a:solidFill>
                  <a:srgbClr val="0070C0"/>
                </a:solidFill>
              </a:rPr>
              <a:t>Drum gofrestr os gwelwch yn dda</a:t>
            </a:r>
            <a:r>
              <a:rPr lang="nb-NO" sz="4400" b="1" dirty="0">
                <a:solidFill>
                  <a:srgbClr val="FF0000"/>
                </a:solidFill>
              </a:rPr>
              <a:t>(Drum roll please)</a:t>
            </a:r>
          </a:p>
          <a:p>
            <a:pPr marL="0" indent="0">
              <a:buNone/>
            </a:pPr>
            <a:r>
              <a:rPr lang="nb-NO" sz="4400" b="1" i="1" u="sng" dirty="0">
                <a:solidFill>
                  <a:srgbClr val="FF0000"/>
                </a:solidFill>
              </a:rPr>
              <a:t>(Announce Class)</a:t>
            </a:r>
          </a:p>
          <a:p>
            <a:pPr marL="0" lvl="0" indent="0">
              <a:buNone/>
            </a:pPr>
            <a:r>
              <a:rPr lang="nb-NO" sz="4400" b="1" u="sng" dirty="0">
                <a:solidFill>
                  <a:srgbClr val="00B050"/>
                </a:solidFill>
              </a:rPr>
              <a:t>Criw Cymraeg: </a:t>
            </a:r>
            <a:r>
              <a:rPr lang="nb-NO" sz="4400" b="1" dirty="0">
                <a:solidFill>
                  <a:srgbClr val="00B050"/>
                </a:solidFill>
              </a:rPr>
              <a:t>Yn yr ail safle mae dosbarth ...</a:t>
            </a:r>
            <a:r>
              <a:rPr lang="nb-NO" sz="4500" b="1" dirty="0">
                <a:solidFill>
                  <a:srgbClr val="7030A0"/>
                </a:solidFill>
              </a:rPr>
              <a:t> In second place with ? %</a:t>
            </a:r>
            <a:r>
              <a:rPr lang="pt-BR" sz="4400" b="1" dirty="0">
                <a:solidFill>
                  <a:srgbClr val="0070C0"/>
                </a:solidFill>
              </a:rPr>
              <a:t> Drum gofrestr os gwelwch yn dda </a:t>
            </a:r>
            <a:r>
              <a:rPr lang="nb-NO" sz="4400" b="1" dirty="0">
                <a:solidFill>
                  <a:srgbClr val="FF0000"/>
                </a:solidFill>
              </a:rPr>
              <a:t>(Drum roll please)</a:t>
            </a:r>
            <a:r>
              <a:rPr lang="nb-NO" sz="4400" b="1" i="1" u="sng" dirty="0">
                <a:solidFill>
                  <a:srgbClr val="FF0000"/>
                </a:solidFill>
              </a:rPr>
              <a:t> (Announce Class)</a:t>
            </a:r>
            <a:endParaRPr lang="nb-NO" sz="4400" b="1" dirty="0">
              <a:solidFill>
                <a:srgbClr val="00B050"/>
              </a:solidFill>
            </a:endParaRPr>
          </a:p>
          <a:p>
            <a:pPr marL="0" lvl="0" indent="0">
              <a:buNone/>
            </a:pPr>
            <a:r>
              <a:rPr lang="es-ES" sz="4400" b="1" u="sng" dirty="0" err="1">
                <a:solidFill>
                  <a:srgbClr val="7030A0"/>
                </a:solidFill>
              </a:rPr>
              <a:t>Criw</a:t>
            </a:r>
            <a:r>
              <a:rPr lang="es-ES" sz="4400" b="1" u="sng" dirty="0">
                <a:solidFill>
                  <a:srgbClr val="7030A0"/>
                </a:solidFill>
              </a:rPr>
              <a:t> </a:t>
            </a:r>
            <a:r>
              <a:rPr lang="es-ES" sz="4400" b="1" u="sng" dirty="0" err="1">
                <a:solidFill>
                  <a:srgbClr val="7030A0"/>
                </a:solidFill>
              </a:rPr>
              <a:t>Cymraeg</a:t>
            </a:r>
            <a:r>
              <a:rPr lang="es-ES" sz="4400" b="1" u="sng" dirty="0">
                <a:solidFill>
                  <a:srgbClr val="7030A0"/>
                </a:solidFill>
              </a:rPr>
              <a:t>: </a:t>
            </a:r>
            <a:r>
              <a:rPr lang="es-ES" sz="4400" b="1" dirty="0" err="1">
                <a:solidFill>
                  <a:srgbClr val="7030A0"/>
                </a:solidFill>
              </a:rPr>
              <a:t>Yn</a:t>
            </a:r>
            <a:r>
              <a:rPr lang="es-ES" sz="4400" b="1" dirty="0">
                <a:solidFill>
                  <a:srgbClr val="7030A0"/>
                </a:solidFill>
              </a:rPr>
              <a:t> y </a:t>
            </a:r>
            <a:r>
              <a:rPr lang="es-ES" sz="4400" b="1" dirty="0" err="1">
                <a:solidFill>
                  <a:srgbClr val="7030A0"/>
                </a:solidFill>
              </a:rPr>
              <a:t>lle</a:t>
            </a:r>
            <a:r>
              <a:rPr lang="es-ES" sz="4400" b="1" dirty="0">
                <a:solidFill>
                  <a:srgbClr val="7030A0"/>
                </a:solidFill>
              </a:rPr>
              <a:t> </a:t>
            </a:r>
            <a:r>
              <a:rPr lang="es-ES" sz="4400" b="1" dirty="0" err="1">
                <a:solidFill>
                  <a:srgbClr val="7030A0"/>
                </a:solidFill>
              </a:rPr>
              <a:t>cyntaf</a:t>
            </a:r>
            <a:r>
              <a:rPr lang="es-ES" sz="4400" b="1" dirty="0">
                <a:solidFill>
                  <a:srgbClr val="7030A0"/>
                </a:solidFill>
              </a:rPr>
              <a:t> </a:t>
            </a:r>
            <a:r>
              <a:rPr lang="es-ES" sz="4400" b="1" dirty="0" err="1">
                <a:solidFill>
                  <a:srgbClr val="7030A0"/>
                </a:solidFill>
              </a:rPr>
              <a:t>mae</a:t>
            </a:r>
            <a:r>
              <a:rPr lang="es-ES" sz="4400" b="1" dirty="0">
                <a:solidFill>
                  <a:srgbClr val="7030A0"/>
                </a:solidFill>
              </a:rPr>
              <a:t> </a:t>
            </a:r>
            <a:r>
              <a:rPr lang="es-ES" sz="4400" b="1" dirty="0" err="1">
                <a:solidFill>
                  <a:srgbClr val="7030A0"/>
                </a:solidFill>
              </a:rPr>
              <a:t>dosbarth</a:t>
            </a:r>
            <a:r>
              <a:rPr lang="es-ES" sz="4400" b="1" dirty="0">
                <a:solidFill>
                  <a:srgbClr val="7030A0"/>
                </a:solidFill>
              </a:rPr>
              <a:t> </a:t>
            </a:r>
            <a:r>
              <a:rPr lang="nb-NO" sz="4500" b="1" dirty="0">
                <a:solidFill>
                  <a:srgbClr val="7030A0"/>
                </a:solidFill>
              </a:rPr>
              <a:t>In first place with ? %</a:t>
            </a:r>
            <a:r>
              <a:rPr lang="nb-NO" sz="4500" b="1" dirty="0">
                <a:solidFill>
                  <a:srgbClr val="FF0000"/>
                </a:solidFill>
              </a:rPr>
              <a:t> </a:t>
            </a:r>
            <a:r>
              <a:rPr lang="es-ES" dirty="0">
                <a:solidFill>
                  <a:srgbClr val="7030A0"/>
                </a:solidFill>
              </a:rPr>
              <a:t>...</a:t>
            </a:r>
            <a:r>
              <a:rPr lang="pt-BR" sz="5300" b="1" dirty="0">
                <a:solidFill>
                  <a:srgbClr val="7030A0"/>
                </a:solidFill>
              </a:rPr>
              <a:t> </a:t>
            </a:r>
            <a:r>
              <a:rPr lang="pt-BR" sz="5300" b="1" dirty="0">
                <a:solidFill>
                  <a:srgbClr val="0070C0"/>
                </a:solidFill>
              </a:rPr>
              <a:t>Drum gofrestr os gwelwch yn dda </a:t>
            </a:r>
            <a:r>
              <a:rPr lang="nb-NO" sz="5300" b="1" dirty="0">
                <a:solidFill>
                  <a:srgbClr val="FF0000"/>
                </a:solidFill>
              </a:rPr>
              <a:t>(Drum roll please)</a:t>
            </a:r>
            <a:r>
              <a:rPr lang="nb-NO" sz="5000" b="1" i="1" u="sng" dirty="0">
                <a:solidFill>
                  <a:srgbClr val="FF0000"/>
                </a:solidFill>
              </a:rPr>
              <a:t> (Announce Class)</a:t>
            </a:r>
          </a:p>
          <a:p>
            <a:pPr lvl="0"/>
            <a:endParaRPr lang="nb-NO" sz="5300" b="1" dirty="0">
              <a:solidFill>
                <a:srgbClr val="FF0000"/>
              </a:solidFill>
            </a:endParaRPr>
          </a:p>
          <a:p>
            <a:endParaRPr lang="nb-NO" dirty="0">
              <a:solidFill>
                <a:srgbClr val="0070C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5482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70C0"/>
                </a:solidFill>
              </a:rPr>
              <a:t>Closing Prayer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556792"/>
            <a:ext cx="8435280" cy="4569371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en-GB" sz="7200" b="1" u="sng" dirty="0" err="1">
                <a:solidFill>
                  <a:srgbClr val="FF0000"/>
                </a:solidFill>
                <a:latin typeface="Comic Sans MS"/>
                <a:ea typeface="Times New Roman"/>
              </a:rPr>
              <a:t>Diolch</a:t>
            </a:r>
            <a:r>
              <a:rPr lang="en-GB" sz="7200" b="1" u="sng" dirty="0">
                <a:solidFill>
                  <a:srgbClr val="FF0000"/>
                </a:solidFill>
                <a:latin typeface="Comic Sans MS"/>
                <a:ea typeface="Times New Roman"/>
              </a:rPr>
              <a:t> i </a:t>
            </a:r>
            <a:r>
              <a:rPr lang="en-GB" sz="7200" b="1" u="sng" dirty="0" err="1">
                <a:solidFill>
                  <a:srgbClr val="FF0000"/>
                </a:solidFill>
                <a:latin typeface="Comic Sans MS"/>
                <a:ea typeface="Times New Roman"/>
              </a:rPr>
              <a:t>ti</a:t>
            </a:r>
            <a:r>
              <a:rPr lang="en-GB" sz="7200" b="1" u="sng" dirty="0">
                <a:solidFill>
                  <a:srgbClr val="FF0000"/>
                </a:solidFill>
                <a:latin typeface="Comic Sans MS"/>
                <a:ea typeface="Times New Roman"/>
              </a:rPr>
              <a:t> O </a:t>
            </a:r>
            <a:r>
              <a:rPr lang="en-GB" sz="7200" b="1" u="sng" dirty="0" err="1">
                <a:solidFill>
                  <a:srgbClr val="FF0000"/>
                </a:solidFill>
                <a:latin typeface="Comic Sans MS"/>
                <a:ea typeface="Times New Roman"/>
              </a:rPr>
              <a:t>Dduw</a:t>
            </a:r>
            <a:endParaRPr lang="en-GB" sz="7200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en-GB" sz="4900" b="1" dirty="0">
                <a:latin typeface="Comic Sans MS"/>
                <a:ea typeface="Times New Roman"/>
              </a:rPr>
              <a:t> 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900" b="1" dirty="0" err="1">
                <a:latin typeface="Comic Sans MS"/>
                <a:ea typeface="Times New Roman"/>
              </a:rPr>
              <a:t>Mae’n</a:t>
            </a:r>
            <a:r>
              <a:rPr lang="en-GB" sz="4900" b="1" dirty="0">
                <a:latin typeface="Comic Sans MS"/>
                <a:ea typeface="Times New Roman"/>
              </a:rPr>
              <a:t> </a:t>
            </a:r>
            <a:r>
              <a:rPr lang="en-GB" sz="4900" b="1" dirty="0" err="1">
                <a:latin typeface="Comic Sans MS"/>
                <a:ea typeface="Times New Roman"/>
              </a:rPr>
              <a:t>amser</a:t>
            </a:r>
            <a:r>
              <a:rPr lang="en-GB" sz="4900" b="1" dirty="0">
                <a:latin typeface="Comic Sans MS"/>
                <a:ea typeface="Times New Roman"/>
              </a:rPr>
              <a:t> </a:t>
            </a:r>
            <a:r>
              <a:rPr lang="en-GB" sz="4900" b="1" dirty="0" err="1">
                <a:latin typeface="Comic Sans MS"/>
                <a:ea typeface="Times New Roman"/>
              </a:rPr>
              <a:t>gweddi</a:t>
            </a:r>
            <a:r>
              <a:rPr lang="en-GB" sz="4900" b="1" dirty="0">
                <a:latin typeface="Comic Sans MS"/>
                <a:ea typeface="Times New Roman"/>
              </a:rPr>
              <a:t>. </a:t>
            </a:r>
            <a:r>
              <a:rPr lang="en-GB" sz="4900" b="1" i="1" dirty="0">
                <a:latin typeface="Comic Sans MS"/>
                <a:ea typeface="Times New Roman"/>
              </a:rPr>
              <a:t>It’s </a:t>
            </a:r>
            <a:r>
              <a:rPr lang="en-GB" sz="4900" b="1" i="1" dirty="0" err="1">
                <a:latin typeface="Comic Sans MS"/>
                <a:ea typeface="Times New Roman"/>
              </a:rPr>
              <a:t>prayertime</a:t>
            </a:r>
            <a:r>
              <a:rPr lang="en-GB" sz="4900" b="1" i="1" dirty="0">
                <a:latin typeface="Comic Sans MS"/>
                <a:ea typeface="Times New Roman"/>
              </a:rPr>
              <a:t>.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900" b="1" i="1" dirty="0">
                <a:latin typeface="Comic Sans MS"/>
                <a:ea typeface="Times New Roman"/>
              </a:rPr>
              <a:t> 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9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49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49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49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GB" sz="4900" b="1" dirty="0" err="1">
                <a:latin typeface="Comic Sans MS"/>
                <a:ea typeface="Times New Roman"/>
              </a:rPr>
              <a:t>Gadewch</a:t>
            </a:r>
            <a:r>
              <a:rPr lang="en-GB" sz="4900" b="1" dirty="0">
                <a:latin typeface="Comic Sans MS"/>
                <a:ea typeface="Times New Roman"/>
              </a:rPr>
              <a:t> i </a:t>
            </a:r>
            <a:r>
              <a:rPr lang="en-GB" sz="4900" b="1" dirty="0" err="1">
                <a:latin typeface="Comic Sans MS"/>
                <a:ea typeface="Times New Roman"/>
              </a:rPr>
              <a:t>ni</a:t>
            </a:r>
            <a:r>
              <a:rPr lang="en-GB" sz="4900" b="1" dirty="0">
                <a:latin typeface="Comic Sans MS"/>
                <a:ea typeface="Times New Roman"/>
              </a:rPr>
              <a:t> </a:t>
            </a:r>
            <a:r>
              <a:rPr lang="en-GB" sz="4900" b="1" dirty="0" err="1">
                <a:latin typeface="Comic Sans MS"/>
                <a:ea typeface="Times New Roman"/>
              </a:rPr>
              <a:t>wneud</a:t>
            </a:r>
            <a:r>
              <a:rPr lang="en-GB" sz="4900" b="1" dirty="0">
                <a:latin typeface="Comic Sans MS"/>
                <a:ea typeface="Times New Roman"/>
              </a:rPr>
              <a:t> </a:t>
            </a:r>
            <a:r>
              <a:rPr lang="en-GB" sz="4900" b="1" dirty="0" err="1">
                <a:latin typeface="Comic Sans MS"/>
                <a:ea typeface="Times New Roman"/>
              </a:rPr>
              <a:t>arwydd</a:t>
            </a:r>
            <a:r>
              <a:rPr lang="en-GB" sz="4900" b="1" dirty="0">
                <a:latin typeface="Comic Sans MS"/>
                <a:ea typeface="Times New Roman"/>
              </a:rPr>
              <a:t> y </a:t>
            </a:r>
            <a:r>
              <a:rPr lang="en-GB" sz="4900" b="1" dirty="0" err="1">
                <a:latin typeface="Comic Sans MS"/>
                <a:ea typeface="Times New Roman"/>
              </a:rPr>
              <a:t>groes</a:t>
            </a:r>
            <a:r>
              <a:rPr lang="en-GB" sz="4900" b="1" dirty="0">
                <a:latin typeface="Comic Sans MS"/>
                <a:ea typeface="Times New Roman"/>
              </a:rPr>
              <a:t>: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900" b="1" i="1" dirty="0">
                <a:latin typeface="Comic Sans MS"/>
                <a:ea typeface="Times New Roman"/>
              </a:rPr>
              <a:t>Let’s make the sign of the cross: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900" b="1" dirty="0">
                <a:solidFill>
                  <a:srgbClr val="FF0000"/>
                </a:solidFill>
                <a:latin typeface="Times New Roman"/>
                <a:ea typeface="Times New Roman"/>
              </a:rPr>
              <a:t>All: </a:t>
            </a:r>
            <a:r>
              <a:rPr lang="en-GB" sz="4900" b="1" dirty="0" err="1">
                <a:latin typeface="Comic Sans MS"/>
                <a:ea typeface="Times New Roman"/>
              </a:rPr>
              <a:t>Yn</a:t>
            </a:r>
            <a:r>
              <a:rPr lang="en-GB" sz="4900" b="1" dirty="0">
                <a:latin typeface="Comic Sans MS"/>
                <a:ea typeface="Times New Roman"/>
              </a:rPr>
              <a:t> </a:t>
            </a:r>
            <a:r>
              <a:rPr lang="en-GB" sz="4900" b="1" dirty="0" err="1">
                <a:latin typeface="Comic Sans MS"/>
                <a:ea typeface="Times New Roman"/>
              </a:rPr>
              <a:t>enw’r</a:t>
            </a:r>
            <a:r>
              <a:rPr lang="en-GB" sz="4900" b="1" dirty="0">
                <a:latin typeface="Comic Sans MS"/>
                <a:ea typeface="Times New Roman"/>
              </a:rPr>
              <a:t> Tad </a:t>
            </a:r>
            <a:r>
              <a:rPr lang="en-GB" sz="4900" b="1" dirty="0" err="1">
                <a:latin typeface="Comic Sans MS"/>
                <a:ea typeface="Times New Roman"/>
              </a:rPr>
              <a:t>a’r</a:t>
            </a:r>
            <a:r>
              <a:rPr lang="en-GB" sz="4900" b="1" dirty="0">
                <a:latin typeface="Comic Sans MS"/>
                <a:ea typeface="Times New Roman"/>
              </a:rPr>
              <a:t> </a:t>
            </a:r>
            <a:r>
              <a:rPr lang="en-GB" sz="4900" b="1" dirty="0" err="1">
                <a:latin typeface="Comic Sans MS"/>
                <a:ea typeface="Times New Roman"/>
              </a:rPr>
              <a:t>Mab</a:t>
            </a:r>
            <a:r>
              <a:rPr lang="en-GB" sz="4900" b="1" dirty="0">
                <a:latin typeface="Comic Sans MS"/>
                <a:ea typeface="Times New Roman"/>
              </a:rPr>
              <a:t> </a:t>
            </a:r>
            <a:r>
              <a:rPr lang="en-GB" sz="4900" b="1" dirty="0" err="1">
                <a:latin typeface="Comic Sans MS"/>
                <a:ea typeface="Times New Roman"/>
              </a:rPr>
              <a:t>a’r</a:t>
            </a:r>
            <a:r>
              <a:rPr lang="en-GB" sz="4900" b="1" dirty="0">
                <a:latin typeface="Comic Sans MS"/>
                <a:ea typeface="Times New Roman"/>
              </a:rPr>
              <a:t> </a:t>
            </a:r>
            <a:r>
              <a:rPr lang="en-GB" sz="4900" b="1" dirty="0" err="1">
                <a:latin typeface="Comic Sans MS"/>
                <a:ea typeface="Times New Roman"/>
              </a:rPr>
              <a:t>Ysbryd</a:t>
            </a:r>
            <a:r>
              <a:rPr lang="en-GB" sz="4900" b="1" dirty="0">
                <a:latin typeface="Comic Sans MS"/>
                <a:ea typeface="Times New Roman"/>
              </a:rPr>
              <a:t> </a:t>
            </a:r>
            <a:r>
              <a:rPr lang="en-GB" sz="4900" b="1" dirty="0" err="1">
                <a:latin typeface="Comic Sans MS"/>
                <a:ea typeface="Times New Roman"/>
              </a:rPr>
              <a:t>Gl</a:t>
            </a:r>
            <a:r>
              <a:rPr lang="en-US" sz="4900" b="1" dirty="0" err="1">
                <a:latin typeface="Comic Sans MS"/>
                <a:ea typeface="Times New Roman"/>
              </a:rPr>
              <a:t>ân</a:t>
            </a:r>
            <a:r>
              <a:rPr lang="en-US" sz="4900" b="1" dirty="0">
                <a:latin typeface="Comic Sans MS"/>
                <a:ea typeface="Times New Roman"/>
              </a:rPr>
              <a:t>, Amen.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4900" b="1" dirty="0">
                <a:latin typeface="Comic Sans MS"/>
                <a:ea typeface="Times New Roman"/>
              </a:rPr>
              <a:t> 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br>
              <a:rPr lang="en-GB" sz="4900" b="1" dirty="0"/>
            </a:b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4900" b="1" dirty="0" err="1">
                <a:latin typeface="Comic Sans MS"/>
                <a:ea typeface="Times New Roman"/>
              </a:rPr>
              <a:t>Dwylo</a:t>
            </a:r>
            <a:r>
              <a:rPr lang="en-US" sz="4900" b="1" dirty="0">
                <a:latin typeface="Comic Sans MS"/>
                <a:ea typeface="Times New Roman"/>
              </a:rPr>
              <a:t> </a:t>
            </a:r>
            <a:r>
              <a:rPr lang="en-US" sz="4900" b="1" dirty="0" err="1">
                <a:latin typeface="Comic Sans MS"/>
                <a:ea typeface="Times New Roman"/>
              </a:rPr>
              <a:t>ynghyd</a:t>
            </a:r>
            <a:r>
              <a:rPr lang="en-US" sz="4900" b="1" dirty="0">
                <a:latin typeface="Comic Sans MS"/>
                <a:ea typeface="Times New Roman"/>
              </a:rPr>
              <a:t>, </a:t>
            </a:r>
            <a:r>
              <a:rPr lang="en-US" sz="4900" b="1" dirty="0" err="1">
                <a:latin typeface="Comic Sans MS"/>
                <a:ea typeface="Times New Roman"/>
              </a:rPr>
              <a:t>llygaid</a:t>
            </a:r>
            <a:r>
              <a:rPr lang="en-US" sz="4900" b="1" dirty="0">
                <a:latin typeface="Comic Sans MS"/>
                <a:ea typeface="Times New Roman"/>
              </a:rPr>
              <a:t> </a:t>
            </a:r>
            <a:r>
              <a:rPr lang="en-US" sz="4900" b="1" dirty="0" err="1">
                <a:latin typeface="Comic Sans MS"/>
                <a:ea typeface="Times New Roman"/>
              </a:rPr>
              <a:t>ar</a:t>
            </a:r>
            <a:r>
              <a:rPr lang="en-US" sz="4900" b="1" dirty="0">
                <a:latin typeface="Comic Sans MS"/>
                <a:ea typeface="Times New Roman"/>
              </a:rPr>
              <a:t> </a:t>
            </a:r>
            <a:r>
              <a:rPr lang="en-US" sz="4900" b="1" dirty="0" err="1">
                <a:latin typeface="Comic Sans MS"/>
                <a:ea typeface="Times New Roman"/>
              </a:rPr>
              <a:t>gau</a:t>
            </a:r>
            <a:r>
              <a:rPr lang="en-US" sz="4900" b="1" dirty="0">
                <a:latin typeface="Comic Sans MS"/>
                <a:ea typeface="Times New Roman"/>
              </a:rPr>
              <a:t>. 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4900" b="1" i="1" dirty="0">
                <a:latin typeface="Comic Sans MS"/>
                <a:ea typeface="Times New Roman"/>
              </a:rPr>
              <a:t>Hands together, eyes closed.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4900" b="1" i="1" dirty="0">
                <a:latin typeface="Comic Sans MS"/>
                <a:ea typeface="Times New Roman"/>
              </a:rPr>
              <a:t> 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4900" b="1" dirty="0">
                <a:latin typeface="Comic Sans MS"/>
                <a:ea typeface="Times New Roman"/>
              </a:rPr>
              <a:t>: </a:t>
            </a:r>
            <a:r>
              <a:rPr lang="en-US" sz="4900" b="1" i="1" dirty="0">
                <a:latin typeface="Comic Sans MS"/>
                <a:ea typeface="Times New Roman"/>
              </a:rPr>
              <a:t>Let us pray: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4900" b="1" i="1" dirty="0">
                <a:latin typeface="Comic Sans MS"/>
                <a:ea typeface="Times New Roman"/>
              </a:rPr>
              <a:t> 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4900" b="1" dirty="0">
                <a:latin typeface="Comic Sans MS"/>
                <a:ea typeface="Times New Roman"/>
              </a:rPr>
              <a:t>Am </a:t>
            </a:r>
            <a:r>
              <a:rPr lang="en-US" sz="4900" b="1" dirty="0" err="1">
                <a:latin typeface="Comic Sans MS"/>
                <a:ea typeface="Times New Roman"/>
              </a:rPr>
              <a:t>ein</a:t>
            </a:r>
            <a:r>
              <a:rPr lang="en-US" sz="4900" b="1" dirty="0">
                <a:latin typeface="Comic Sans MS"/>
                <a:ea typeface="Times New Roman"/>
              </a:rPr>
              <a:t> </a:t>
            </a:r>
            <a:r>
              <a:rPr lang="en-US" sz="4900" b="1" dirty="0" err="1">
                <a:latin typeface="Comic Sans MS"/>
                <a:ea typeface="Times New Roman"/>
              </a:rPr>
              <a:t>teuluau</a:t>
            </a:r>
            <a:r>
              <a:rPr lang="en-US" sz="4900" b="1" dirty="0">
                <a:latin typeface="Comic Sans MS"/>
                <a:ea typeface="Times New Roman"/>
              </a:rPr>
              <a:t> / for our families.....</a:t>
            </a:r>
            <a:r>
              <a:rPr lang="en-US" sz="49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4900" b="1" i="1" dirty="0" err="1">
                <a:latin typeface="Comic Sans MS"/>
                <a:ea typeface="Times New Roman"/>
              </a:rPr>
              <a:t>Diolch</a:t>
            </a:r>
            <a:r>
              <a:rPr lang="en-US" sz="4900" b="1" i="1" dirty="0">
                <a:latin typeface="Comic Sans MS"/>
                <a:ea typeface="Times New Roman"/>
              </a:rPr>
              <a:t> i </a:t>
            </a:r>
            <a:r>
              <a:rPr lang="en-US" sz="4900" b="1" i="1" dirty="0" err="1">
                <a:latin typeface="Comic Sans MS"/>
                <a:ea typeface="Times New Roman"/>
              </a:rPr>
              <a:t>ti</a:t>
            </a:r>
            <a:r>
              <a:rPr lang="en-US" sz="4900" b="1" i="1" dirty="0">
                <a:latin typeface="Comic Sans MS"/>
                <a:ea typeface="Times New Roman"/>
              </a:rPr>
              <a:t>, O </a:t>
            </a:r>
            <a:r>
              <a:rPr lang="en-US" sz="4900" b="1" i="1" dirty="0" err="1">
                <a:latin typeface="Comic Sans MS"/>
                <a:ea typeface="Times New Roman"/>
              </a:rPr>
              <a:t>Dduw</a:t>
            </a:r>
            <a:r>
              <a:rPr lang="en-US" sz="4900" b="1" i="1" dirty="0">
                <a:latin typeface="Comic Sans MS"/>
                <a:ea typeface="Times New Roman"/>
              </a:rPr>
              <a:t>.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4900" b="1" dirty="0">
                <a:latin typeface="Comic Sans MS"/>
                <a:ea typeface="Times New Roman"/>
              </a:rPr>
              <a:t>Am </a:t>
            </a:r>
            <a:r>
              <a:rPr lang="en-US" sz="4900" b="1" dirty="0" err="1">
                <a:latin typeface="Comic Sans MS"/>
                <a:ea typeface="Times New Roman"/>
              </a:rPr>
              <a:t>ein</a:t>
            </a:r>
            <a:r>
              <a:rPr lang="en-US" sz="4900" b="1" dirty="0">
                <a:latin typeface="Comic Sans MS"/>
                <a:ea typeface="Times New Roman"/>
              </a:rPr>
              <a:t> </a:t>
            </a:r>
            <a:r>
              <a:rPr lang="en-US" sz="4900" b="1" dirty="0" err="1">
                <a:latin typeface="Comic Sans MS"/>
                <a:ea typeface="Times New Roman"/>
              </a:rPr>
              <a:t>ffrindiau</a:t>
            </a:r>
            <a:r>
              <a:rPr lang="en-US" sz="4900" b="1" dirty="0">
                <a:latin typeface="Comic Sans MS"/>
                <a:ea typeface="Times New Roman"/>
              </a:rPr>
              <a:t> / For our friends... </a:t>
            </a:r>
            <a:r>
              <a:rPr lang="en-US" sz="48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4900" b="1" i="1" dirty="0" err="1">
                <a:latin typeface="Comic Sans MS"/>
                <a:ea typeface="Times New Roman"/>
              </a:rPr>
              <a:t>Diolch</a:t>
            </a:r>
            <a:r>
              <a:rPr lang="en-US" sz="4900" b="1" i="1" dirty="0">
                <a:latin typeface="Comic Sans MS"/>
                <a:ea typeface="Times New Roman"/>
              </a:rPr>
              <a:t> i </a:t>
            </a:r>
            <a:r>
              <a:rPr lang="en-US" sz="4900" b="1" i="1" dirty="0" err="1">
                <a:latin typeface="Comic Sans MS"/>
                <a:ea typeface="Times New Roman"/>
              </a:rPr>
              <a:t>ti</a:t>
            </a:r>
            <a:r>
              <a:rPr lang="en-US" sz="4900" b="1" i="1" dirty="0">
                <a:latin typeface="Comic Sans MS"/>
                <a:ea typeface="Times New Roman"/>
              </a:rPr>
              <a:t>, O </a:t>
            </a:r>
            <a:r>
              <a:rPr lang="en-US" sz="4900" b="1" i="1" dirty="0" err="1">
                <a:latin typeface="Comic Sans MS"/>
                <a:ea typeface="Times New Roman"/>
              </a:rPr>
              <a:t>Dduw</a:t>
            </a:r>
            <a:r>
              <a:rPr lang="en-US" sz="4900" b="1" i="1" dirty="0">
                <a:latin typeface="Comic Sans MS"/>
                <a:ea typeface="Times New Roman"/>
              </a:rPr>
              <a:t>.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4900" b="1" dirty="0">
                <a:latin typeface="Comic Sans MS"/>
                <a:ea typeface="Times New Roman"/>
              </a:rPr>
              <a:t>Am </a:t>
            </a:r>
            <a:r>
              <a:rPr lang="en-US" sz="4900" b="1" dirty="0" err="1">
                <a:latin typeface="Comic Sans MS"/>
                <a:ea typeface="Times New Roman"/>
              </a:rPr>
              <a:t>ein</a:t>
            </a:r>
            <a:r>
              <a:rPr lang="en-US" sz="4900" b="1" dirty="0">
                <a:latin typeface="Comic Sans MS"/>
                <a:ea typeface="Times New Roman"/>
              </a:rPr>
              <a:t> </a:t>
            </a:r>
            <a:r>
              <a:rPr lang="en-US" sz="4900" b="1" dirty="0" err="1">
                <a:latin typeface="Comic Sans MS"/>
                <a:ea typeface="Times New Roman"/>
              </a:rPr>
              <a:t>bwyd</a:t>
            </a:r>
            <a:r>
              <a:rPr lang="en-US" sz="4900" b="1" dirty="0">
                <a:latin typeface="Comic Sans MS"/>
                <a:ea typeface="Times New Roman"/>
              </a:rPr>
              <a:t>..../ ‘ for our food </a:t>
            </a:r>
            <a:r>
              <a:rPr lang="en-US" sz="48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4900" b="1" i="1" dirty="0" err="1">
                <a:latin typeface="Comic Sans MS"/>
                <a:ea typeface="Times New Roman"/>
              </a:rPr>
              <a:t>Diolch</a:t>
            </a:r>
            <a:r>
              <a:rPr lang="en-US" sz="4900" b="1" i="1" dirty="0">
                <a:latin typeface="Comic Sans MS"/>
                <a:ea typeface="Times New Roman"/>
              </a:rPr>
              <a:t> i </a:t>
            </a:r>
            <a:r>
              <a:rPr lang="en-US" sz="4900" b="1" i="1" dirty="0" err="1">
                <a:latin typeface="Comic Sans MS"/>
                <a:ea typeface="Times New Roman"/>
              </a:rPr>
              <a:t>ti</a:t>
            </a:r>
            <a:r>
              <a:rPr lang="en-US" sz="4900" b="1" i="1" dirty="0">
                <a:latin typeface="Comic Sans MS"/>
                <a:ea typeface="Times New Roman"/>
              </a:rPr>
              <a:t>, O </a:t>
            </a:r>
            <a:r>
              <a:rPr lang="en-US" sz="4900" b="1" i="1" dirty="0" err="1">
                <a:latin typeface="Comic Sans MS"/>
                <a:ea typeface="Times New Roman"/>
              </a:rPr>
              <a:t>Dduw</a:t>
            </a:r>
            <a:r>
              <a:rPr lang="en-US" sz="4900" b="1" i="1" dirty="0">
                <a:latin typeface="Comic Sans MS"/>
                <a:ea typeface="Times New Roman"/>
              </a:rPr>
              <a:t>.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4900" b="1" dirty="0">
                <a:latin typeface="Comic Sans MS"/>
                <a:ea typeface="Times New Roman"/>
              </a:rPr>
              <a:t>Am </a:t>
            </a:r>
            <a:r>
              <a:rPr lang="en-US" sz="4900" b="1" dirty="0" err="1">
                <a:latin typeface="Comic Sans MS"/>
                <a:ea typeface="Times New Roman"/>
              </a:rPr>
              <a:t>ein</a:t>
            </a:r>
            <a:r>
              <a:rPr lang="en-US" sz="4900" b="1" dirty="0">
                <a:latin typeface="Comic Sans MS"/>
                <a:ea typeface="Times New Roman"/>
              </a:rPr>
              <a:t> </a:t>
            </a:r>
            <a:r>
              <a:rPr lang="en-US" sz="4900" b="1" dirty="0" err="1">
                <a:latin typeface="Comic Sans MS"/>
                <a:ea typeface="Times New Roman"/>
              </a:rPr>
              <a:t>hysgol</a:t>
            </a:r>
            <a:r>
              <a:rPr lang="en-US" sz="4900" b="1" dirty="0">
                <a:latin typeface="Comic Sans MS"/>
                <a:ea typeface="Times New Roman"/>
              </a:rPr>
              <a:t>..../ For our school </a:t>
            </a:r>
            <a:r>
              <a:rPr lang="en-US" sz="48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4900" b="1" i="1" dirty="0" err="1">
                <a:latin typeface="Comic Sans MS"/>
                <a:ea typeface="Times New Roman"/>
              </a:rPr>
              <a:t>Diolch</a:t>
            </a:r>
            <a:r>
              <a:rPr lang="en-US" sz="4900" b="1" i="1" dirty="0">
                <a:latin typeface="Comic Sans MS"/>
                <a:ea typeface="Times New Roman"/>
              </a:rPr>
              <a:t> i </a:t>
            </a:r>
            <a:r>
              <a:rPr lang="en-US" sz="4900" b="1" i="1" dirty="0" err="1">
                <a:latin typeface="Comic Sans MS"/>
                <a:ea typeface="Times New Roman"/>
              </a:rPr>
              <a:t>ti</a:t>
            </a:r>
            <a:r>
              <a:rPr lang="en-US" sz="4900" b="1" i="1" dirty="0">
                <a:latin typeface="Comic Sans MS"/>
                <a:ea typeface="Times New Roman"/>
              </a:rPr>
              <a:t>, O </a:t>
            </a:r>
            <a:r>
              <a:rPr lang="en-US" sz="4900" b="1" i="1" dirty="0" err="1">
                <a:latin typeface="Comic Sans MS"/>
                <a:ea typeface="Times New Roman"/>
              </a:rPr>
              <a:t>Dduw</a:t>
            </a:r>
            <a:r>
              <a:rPr lang="en-US" sz="4900" b="1" i="1" dirty="0">
                <a:latin typeface="Comic Sans MS"/>
                <a:ea typeface="Times New Roman"/>
              </a:rPr>
              <a:t>.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4900" b="1" dirty="0">
                <a:latin typeface="Comic Sans MS"/>
                <a:ea typeface="Times New Roman"/>
              </a:rPr>
              <a:t>Am </a:t>
            </a:r>
            <a:r>
              <a:rPr lang="en-US" sz="4900" b="1" dirty="0" err="1">
                <a:latin typeface="Comic Sans MS"/>
                <a:ea typeface="Times New Roman"/>
              </a:rPr>
              <a:t>yr</a:t>
            </a:r>
            <a:r>
              <a:rPr lang="en-US" sz="4900" b="1" dirty="0">
                <a:latin typeface="Comic Sans MS"/>
                <a:ea typeface="Times New Roman"/>
              </a:rPr>
              <a:t> haul </a:t>
            </a:r>
            <a:r>
              <a:rPr lang="en-US" sz="4900" b="1" dirty="0" err="1">
                <a:latin typeface="Comic Sans MS"/>
                <a:ea typeface="Times New Roman"/>
              </a:rPr>
              <a:t>a’r</a:t>
            </a:r>
            <a:r>
              <a:rPr lang="en-US" sz="4900" b="1" dirty="0">
                <a:latin typeface="Comic Sans MS"/>
                <a:ea typeface="Times New Roman"/>
              </a:rPr>
              <a:t> </a:t>
            </a:r>
            <a:r>
              <a:rPr lang="en-US" sz="4900" b="1" dirty="0" err="1">
                <a:latin typeface="Comic Sans MS"/>
                <a:ea typeface="Times New Roman"/>
              </a:rPr>
              <a:t>glaw</a:t>
            </a:r>
            <a:r>
              <a:rPr lang="en-US" sz="4900" b="1" dirty="0">
                <a:latin typeface="Comic Sans MS"/>
                <a:ea typeface="Times New Roman"/>
              </a:rPr>
              <a:t>...For the sun and rain </a:t>
            </a:r>
            <a:r>
              <a:rPr lang="en-US" sz="48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4900" b="1" i="1" dirty="0" err="1">
                <a:latin typeface="Comic Sans MS"/>
                <a:ea typeface="Times New Roman"/>
              </a:rPr>
              <a:t>Diolch</a:t>
            </a:r>
            <a:r>
              <a:rPr lang="en-US" sz="4900" b="1" i="1" dirty="0">
                <a:latin typeface="Comic Sans MS"/>
                <a:ea typeface="Times New Roman"/>
              </a:rPr>
              <a:t> i </a:t>
            </a:r>
            <a:r>
              <a:rPr lang="en-US" sz="4900" b="1" i="1" dirty="0" err="1">
                <a:latin typeface="Comic Sans MS"/>
                <a:ea typeface="Times New Roman"/>
              </a:rPr>
              <a:t>ti</a:t>
            </a:r>
            <a:r>
              <a:rPr lang="en-US" sz="4900" b="1" i="1" dirty="0">
                <a:latin typeface="Comic Sans MS"/>
                <a:ea typeface="Times New Roman"/>
              </a:rPr>
              <a:t>, O </a:t>
            </a:r>
            <a:r>
              <a:rPr lang="en-US" sz="4900" b="1" i="1" dirty="0" err="1">
                <a:latin typeface="Comic Sans MS"/>
                <a:ea typeface="Times New Roman"/>
              </a:rPr>
              <a:t>Dduw</a:t>
            </a:r>
            <a:r>
              <a:rPr lang="en-US" sz="4900" b="1" i="1" dirty="0">
                <a:latin typeface="Comic Sans MS"/>
                <a:ea typeface="Times New Roman"/>
              </a:rPr>
              <a:t>.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Criw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 </a:t>
            </a:r>
            <a:r>
              <a:rPr lang="en-GB" sz="4800" b="1" u="sng" dirty="0" err="1">
                <a:solidFill>
                  <a:srgbClr val="0070C0"/>
                </a:solidFill>
                <a:latin typeface="Comic Sans MS"/>
                <a:ea typeface="Times New Roman"/>
              </a:rPr>
              <a:t>Cymraeg</a:t>
            </a:r>
            <a:r>
              <a:rPr lang="en-GB" sz="4800" b="1" u="sng" dirty="0">
                <a:solidFill>
                  <a:srgbClr val="0070C0"/>
                </a:solidFill>
                <a:latin typeface="Comic Sans MS"/>
                <a:ea typeface="Times New Roman"/>
              </a:rPr>
              <a:t>: </a:t>
            </a:r>
            <a:r>
              <a:rPr lang="en-US" sz="4900" b="1" dirty="0">
                <a:latin typeface="Comic Sans MS"/>
                <a:ea typeface="Times New Roman"/>
              </a:rPr>
              <a:t>Am bob </a:t>
            </a:r>
            <a:r>
              <a:rPr lang="en-US" sz="4900" b="1" dirty="0" err="1">
                <a:latin typeface="Comic Sans MS"/>
                <a:ea typeface="Times New Roman"/>
              </a:rPr>
              <a:t>peth</a:t>
            </a:r>
            <a:r>
              <a:rPr lang="en-US" sz="4900" b="1" dirty="0">
                <a:latin typeface="Comic Sans MS"/>
                <a:ea typeface="Times New Roman"/>
              </a:rPr>
              <a:t>..../ For everything </a:t>
            </a:r>
            <a:r>
              <a:rPr lang="en-US" sz="48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4900" b="1" i="1" dirty="0" err="1">
                <a:latin typeface="Comic Sans MS"/>
                <a:ea typeface="Times New Roman"/>
              </a:rPr>
              <a:t>Diolch</a:t>
            </a:r>
            <a:r>
              <a:rPr lang="en-US" sz="4900" b="1" i="1" dirty="0">
                <a:latin typeface="Comic Sans MS"/>
                <a:ea typeface="Times New Roman"/>
              </a:rPr>
              <a:t> i </a:t>
            </a:r>
            <a:r>
              <a:rPr lang="en-US" sz="4900" b="1" i="1" dirty="0" err="1">
                <a:latin typeface="Comic Sans MS"/>
                <a:ea typeface="Times New Roman"/>
              </a:rPr>
              <a:t>ti</a:t>
            </a:r>
            <a:r>
              <a:rPr lang="en-US" sz="4900" b="1" i="1" dirty="0">
                <a:latin typeface="Comic Sans MS"/>
                <a:ea typeface="Times New Roman"/>
              </a:rPr>
              <a:t>, O </a:t>
            </a:r>
            <a:r>
              <a:rPr lang="en-US" sz="4900" b="1" i="1" dirty="0" err="1">
                <a:latin typeface="Comic Sans MS"/>
                <a:ea typeface="Times New Roman"/>
              </a:rPr>
              <a:t>Dduw</a:t>
            </a:r>
            <a:r>
              <a:rPr lang="en-US" sz="4900" b="1" i="1" dirty="0">
                <a:latin typeface="Comic Sans MS"/>
                <a:ea typeface="Times New Roman"/>
              </a:rPr>
              <a:t>.</a:t>
            </a:r>
            <a:endParaRPr lang="en-GB" sz="4900" b="1" dirty="0">
              <a:latin typeface="Times New Roman"/>
              <a:ea typeface="Times New Roman"/>
            </a:endParaRPr>
          </a:p>
          <a:p>
            <a:pPr marL="0" lvl="0" indent="0">
              <a:buNone/>
            </a:pPr>
            <a:r>
              <a:rPr lang="en-GB" sz="4900" b="1" u="sng" dirty="0" err="1">
                <a:solidFill>
                  <a:srgbClr val="0070C0"/>
                </a:solidFill>
                <a:latin typeface="Times New Roman"/>
                <a:ea typeface="Times New Roman"/>
              </a:rPr>
              <a:t>Criw</a:t>
            </a:r>
            <a:r>
              <a:rPr lang="en-GB" sz="4900" b="1" u="sng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GB" sz="4900" b="1" u="sng" dirty="0" err="1">
                <a:solidFill>
                  <a:srgbClr val="0070C0"/>
                </a:solidFill>
                <a:latin typeface="Times New Roman"/>
                <a:ea typeface="Times New Roman"/>
              </a:rPr>
              <a:t>Cymraeg</a:t>
            </a:r>
            <a:r>
              <a:rPr lang="en-GB" sz="4900" b="1" u="sng" dirty="0">
                <a:solidFill>
                  <a:srgbClr val="0070C0"/>
                </a:solidFill>
                <a:latin typeface="Times New Roman"/>
                <a:ea typeface="Times New Roman"/>
              </a:rPr>
              <a:t>: </a:t>
            </a:r>
            <a:r>
              <a:rPr lang="en-US" sz="4900" b="1" i="1" dirty="0" err="1">
                <a:latin typeface="Comic Sans MS"/>
                <a:ea typeface="Times New Roman"/>
              </a:rPr>
              <a:t>Diolch</a:t>
            </a:r>
            <a:r>
              <a:rPr lang="en-US" sz="4900" b="1" i="1" dirty="0">
                <a:latin typeface="Comic Sans MS"/>
                <a:ea typeface="Times New Roman"/>
              </a:rPr>
              <a:t> i </a:t>
            </a:r>
            <a:r>
              <a:rPr lang="en-US" sz="4900" b="1" i="1" dirty="0" err="1">
                <a:latin typeface="Comic Sans MS"/>
                <a:ea typeface="Times New Roman"/>
              </a:rPr>
              <a:t>ti</a:t>
            </a:r>
            <a:r>
              <a:rPr lang="en-US" sz="4900" b="1" i="1" dirty="0">
                <a:latin typeface="Comic Sans MS"/>
                <a:ea typeface="Times New Roman"/>
              </a:rPr>
              <a:t>, O </a:t>
            </a:r>
            <a:r>
              <a:rPr lang="en-US" sz="4900" b="1" i="1" dirty="0" err="1">
                <a:latin typeface="Comic Sans MS"/>
                <a:ea typeface="Times New Roman"/>
              </a:rPr>
              <a:t>Dduw</a:t>
            </a:r>
            <a:r>
              <a:rPr lang="en-US" sz="4900" b="1" i="1" dirty="0">
                <a:latin typeface="Comic Sans MS"/>
                <a:ea typeface="Times New Roman"/>
              </a:rPr>
              <a:t>. </a:t>
            </a:r>
            <a:r>
              <a:rPr lang="en-US" sz="4800" b="1" u="sng" dirty="0">
                <a:solidFill>
                  <a:srgbClr val="FF0000"/>
                </a:solidFill>
                <a:latin typeface="Comic Sans MS"/>
                <a:ea typeface="Times New Roman"/>
              </a:rPr>
              <a:t>ALL: </a:t>
            </a:r>
            <a:r>
              <a:rPr lang="en-US" sz="4800" b="1" i="1" dirty="0" err="1">
                <a:solidFill>
                  <a:prstClr val="black"/>
                </a:solidFill>
                <a:latin typeface="Comic Sans MS"/>
                <a:ea typeface="Times New Roman"/>
              </a:rPr>
              <a:t>Diolch</a:t>
            </a:r>
            <a:r>
              <a:rPr lang="en-US" sz="4800" b="1" i="1" dirty="0">
                <a:solidFill>
                  <a:prstClr val="black"/>
                </a:solidFill>
                <a:latin typeface="Comic Sans MS"/>
                <a:ea typeface="Times New Roman"/>
              </a:rPr>
              <a:t> i </a:t>
            </a:r>
            <a:r>
              <a:rPr lang="en-US" sz="4800" b="1" i="1" dirty="0" err="1">
                <a:solidFill>
                  <a:prstClr val="black"/>
                </a:solidFill>
                <a:latin typeface="Comic Sans MS"/>
                <a:ea typeface="Times New Roman"/>
              </a:rPr>
              <a:t>ti</a:t>
            </a:r>
            <a:r>
              <a:rPr lang="en-US" sz="4800" b="1" i="1" dirty="0">
                <a:solidFill>
                  <a:prstClr val="black"/>
                </a:solidFill>
                <a:latin typeface="Comic Sans MS"/>
                <a:ea typeface="Times New Roman"/>
              </a:rPr>
              <a:t>, O </a:t>
            </a:r>
            <a:r>
              <a:rPr lang="en-US" sz="4800" b="1" i="1" dirty="0" err="1">
                <a:solidFill>
                  <a:prstClr val="black"/>
                </a:solidFill>
                <a:latin typeface="Comic Sans MS"/>
                <a:ea typeface="Times New Roman"/>
              </a:rPr>
              <a:t>Dduw</a:t>
            </a:r>
            <a:r>
              <a:rPr lang="en-US" sz="4800" b="1" i="1" dirty="0">
                <a:solidFill>
                  <a:prstClr val="black"/>
                </a:solidFill>
                <a:latin typeface="Comic Sans MS"/>
                <a:ea typeface="Times New Roman"/>
              </a:rPr>
              <a:t>.</a:t>
            </a:r>
            <a:endParaRPr lang="en-GB" sz="48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marL="0" lvl="0" indent="0">
              <a:buNone/>
            </a:pPr>
            <a:endParaRPr lang="en-GB" sz="4800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marL="0" lvl="0" indent="0">
              <a:buNone/>
            </a:pPr>
            <a:r>
              <a:rPr lang="en-GB" sz="48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All</a:t>
            </a:r>
            <a:r>
              <a:rPr lang="en-GB" sz="4800" b="1" dirty="0">
                <a:solidFill>
                  <a:srgbClr val="FF0000"/>
                </a:solidFill>
                <a:latin typeface="Times New Roman"/>
                <a:ea typeface="Times New Roman"/>
              </a:rPr>
              <a:t>: </a:t>
            </a:r>
            <a:r>
              <a:rPr lang="en-GB" sz="4800" b="1" dirty="0" err="1">
                <a:solidFill>
                  <a:prstClr val="black"/>
                </a:solidFill>
                <a:latin typeface="Comic Sans MS"/>
                <a:ea typeface="Times New Roman"/>
              </a:rPr>
              <a:t>Yn</a:t>
            </a:r>
            <a:r>
              <a:rPr lang="en-GB" sz="4800" b="1" dirty="0">
                <a:solidFill>
                  <a:prstClr val="black"/>
                </a:solidFill>
                <a:latin typeface="Comic Sans MS"/>
                <a:ea typeface="Times New Roman"/>
              </a:rPr>
              <a:t> </a:t>
            </a:r>
            <a:r>
              <a:rPr lang="en-GB" sz="4800" b="1" dirty="0" err="1">
                <a:solidFill>
                  <a:prstClr val="black"/>
                </a:solidFill>
                <a:latin typeface="Comic Sans MS"/>
                <a:ea typeface="Times New Roman"/>
              </a:rPr>
              <a:t>enw’r</a:t>
            </a:r>
            <a:r>
              <a:rPr lang="en-GB" sz="4800" b="1" dirty="0">
                <a:solidFill>
                  <a:prstClr val="black"/>
                </a:solidFill>
                <a:latin typeface="Comic Sans MS"/>
                <a:ea typeface="Times New Roman"/>
              </a:rPr>
              <a:t> Tad </a:t>
            </a:r>
            <a:r>
              <a:rPr lang="en-GB" sz="4800" b="1" dirty="0" err="1">
                <a:solidFill>
                  <a:prstClr val="black"/>
                </a:solidFill>
                <a:latin typeface="Comic Sans MS"/>
                <a:ea typeface="Times New Roman"/>
              </a:rPr>
              <a:t>a’r</a:t>
            </a:r>
            <a:r>
              <a:rPr lang="en-GB" sz="4800" b="1" dirty="0">
                <a:solidFill>
                  <a:prstClr val="black"/>
                </a:solidFill>
                <a:latin typeface="Comic Sans MS"/>
                <a:ea typeface="Times New Roman"/>
              </a:rPr>
              <a:t> </a:t>
            </a:r>
            <a:r>
              <a:rPr lang="en-GB" sz="4800" b="1" dirty="0" err="1">
                <a:solidFill>
                  <a:prstClr val="black"/>
                </a:solidFill>
                <a:latin typeface="Comic Sans MS"/>
                <a:ea typeface="Times New Roman"/>
              </a:rPr>
              <a:t>Mab</a:t>
            </a:r>
            <a:r>
              <a:rPr lang="en-GB" sz="4800" b="1" dirty="0">
                <a:solidFill>
                  <a:prstClr val="black"/>
                </a:solidFill>
                <a:latin typeface="Comic Sans MS"/>
                <a:ea typeface="Times New Roman"/>
              </a:rPr>
              <a:t> </a:t>
            </a:r>
            <a:r>
              <a:rPr lang="en-GB" sz="4800" b="1" dirty="0" err="1">
                <a:solidFill>
                  <a:prstClr val="black"/>
                </a:solidFill>
                <a:latin typeface="Comic Sans MS"/>
                <a:ea typeface="Times New Roman"/>
              </a:rPr>
              <a:t>a’r</a:t>
            </a:r>
            <a:r>
              <a:rPr lang="en-GB" sz="4800" b="1" dirty="0">
                <a:solidFill>
                  <a:prstClr val="black"/>
                </a:solidFill>
                <a:latin typeface="Comic Sans MS"/>
                <a:ea typeface="Times New Roman"/>
              </a:rPr>
              <a:t> </a:t>
            </a:r>
            <a:r>
              <a:rPr lang="en-GB" sz="4800" b="1" dirty="0" err="1">
                <a:solidFill>
                  <a:prstClr val="black"/>
                </a:solidFill>
                <a:latin typeface="Comic Sans MS"/>
                <a:ea typeface="Times New Roman"/>
              </a:rPr>
              <a:t>Ysbryd</a:t>
            </a:r>
            <a:r>
              <a:rPr lang="en-GB" sz="4800" b="1" dirty="0">
                <a:solidFill>
                  <a:prstClr val="black"/>
                </a:solidFill>
                <a:latin typeface="Comic Sans MS"/>
                <a:ea typeface="Times New Roman"/>
              </a:rPr>
              <a:t> </a:t>
            </a:r>
            <a:r>
              <a:rPr lang="en-GB" sz="4800" b="1" dirty="0" err="1">
                <a:solidFill>
                  <a:prstClr val="black"/>
                </a:solidFill>
                <a:latin typeface="Comic Sans MS"/>
                <a:ea typeface="Times New Roman"/>
              </a:rPr>
              <a:t>Gl</a:t>
            </a:r>
            <a:r>
              <a:rPr lang="en-US" sz="4800" b="1" dirty="0" err="1">
                <a:solidFill>
                  <a:prstClr val="black"/>
                </a:solidFill>
                <a:latin typeface="Comic Sans MS"/>
                <a:ea typeface="Times New Roman"/>
              </a:rPr>
              <a:t>ân</a:t>
            </a:r>
            <a:r>
              <a:rPr lang="en-US" sz="4800" b="1" dirty="0">
                <a:solidFill>
                  <a:prstClr val="black"/>
                </a:solidFill>
                <a:latin typeface="Comic Sans MS"/>
                <a:ea typeface="Times New Roman"/>
              </a:rPr>
              <a:t>, Amen.</a:t>
            </a:r>
            <a:endParaRPr lang="en-GB" sz="48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endParaRPr lang="en-GB" sz="4900" b="1" dirty="0">
              <a:latin typeface="Times New Roman"/>
              <a:ea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916832"/>
            <a:ext cx="2768600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3815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7772400" cy="5832648"/>
          </a:xfrm>
        </p:spPr>
        <p:txBody>
          <a:bodyPr/>
          <a:lstStyle/>
          <a:p>
            <a:pPr algn="ctr"/>
            <a:r>
              <a:rPr lang="en-GB" u="sng" dirty="0">
                <a:solidFill>
                  <a:srgbClr val="0070C0"/>
                </a:solidFill>
                <a:latin typeface="Comic Sans MS" pitchFamily="66" charset="0"/>
              </a:rPr>
              <a:t>Go Forth</a:t>
            </a:r>
          </a:p>
        </p:txBody>
      </p:sp>
      <p:sp>
        <p:nvSpPr>
          <p:cNvPr id="4" name="Rectangle 3"/>
          <p:cNvSpPr/>
          <p:nvPr/>
        </p:nvSpPr>
        <p:spPr>
          <a:xfrm>
            <a:off x="395536" y="1412776"/>
            <a:ext cx="8424936" cy="4019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sz="4400" b="1" u="sng" dirty="0" err="1">
                <a:solidFill>
                  <a:srgbClr val="FF0000"/>
                </a:solidFill>
              </a:rPr>
              <a:t>Hymnau</a:t>
            </a:r>
            <a:r>
              <a:rPr lang="en-GB" sz="4400" b="1" u="sng" dirty="0">
                <a:solidFill>
                  <a:srgbClr val="FF0000"/>
                </a:solidFill>
              </a:rPr>
              <a:t>/ Hymn</a:t>
            </a:r>
          </a:p>
          <a:p>
            <a:pPr algn="ctr">
              <a:spcBef>
                <a:spcPct val="20000"/>
              </a:spcBef>
            </a:pPr>
            <a:r>
              <a:rPr lang="en-GB" sz="4400" b="1" dirty="0" err="1">
                <a:solidFill>
                  <a:prstClr val="black"/>
                </a:solidFill>
              </a:rPr>
              <a:t>Yma</a:t>
            </a:r>
            <a:r>
              <a:rPr lang="en-GB" sz="4400" b="1" dirty="0">
                <a:solidFill>
                  <a:prstClr val="black"/>
                </a:solidFill>
              </a:rPr>
              <a:t> o </a:t>
            </a:r>
            <a:r>
              <a:rPr lang="en-GB" sz="4400" b="1" dirty="0" err="1">
                <a:solidFill>
                  <a:prstClr val="black"/>
                </a:solidFill>
              </a:rPr>
              <a:t>Hyd</a:t>
            </a:r>
            <a:endParaRPr lang="en-GB" sz="4400" b="1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</a:pPr>
            <a:r>
              <a:rPr lang="en-GB" sz="4400" b="1" dirty="0" err="1">
                <a:solidFill>
                  <a:prstClr val="black"/>
                </a:solidFill>
              </a:rPr>
              <a:t>Calon</a:t>
            </a:r>
            <a:r>
              <a:rPr lang="en-GB" sz="4400" b="1" dirty="0">
                <a:solidFill>
                  <a:prstClr val="black"/>
                </a:solidFill>
              </a:rPr>
              <a:t> </a:t>
            </a:r>
            <a:r>
              <a:rPr lang="en-GB" sz="4400" b="1" dirty="0" err="1">
                <a:solidFill>
                  <a:prstClr val="black"/>
                </a:solidFill>
              </a:rPr>
              <a:t>Lan</a:t>
            </a:r>
            <a:endParaRPr lang="en-GB" sz="4400" b="1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</a:pPr>
            <a:r>
              <a:rPr lang="en-GB" sz="4400" b="1" dirty="0" err="1">
                <a:solidFill>
                  <a:prstClr val="black"/>
                </a:solidFill>
              </a:rPr>
              <a:t>Nid</a:t>
            </a:r>
            <a:r>
              <a:rPr lang="en-GB" sz="4400" b="1" dirty="0">
                <a:solidFill>
                  <a:prstClr val="black"/>
                </a:solidFill>
              </a:rPr>
              <a:t> </a:t>
            </a:r>
            <a:r>
              <a:rPr lang="en-GB" sz="4400" b="1" dirty="0" err="1">
                <a:solidFill>
                  <a:prstClr val="black"/>
                </a:solidFill>
              </a:rPr>
              <a:t>wyn</a:t>
            </a:r>
            <a:r>
              <a:rPr lang="en-GB" sz="4400" b="1" dirty="0">
                <a:solidFill>
                  <a:prstClr val="black"/>
                </a:solidFill>
              </a:rPr>
              <a:t> </a:t>
            </a:r>
            <a:r>
              <a:rPr lang="en-GB" sz="4400" b="1" dirty="0" err="1">
                <a:solidFill>
                  <a:prstClr val="black"/>
                </a:solidFill>
              </a:rPr>
              <a:t>gofyn</a:t>
            </a:r>
            <a:r>
              <a:rPr lang="en-GB" sz="3200" b="1" u="sng" dirty="0">
                <a:solidFill>
                  <a:srgbClr val="0070C0"/>
                </a:solidFill>
                <a:latin typeface="Comic Sans MS"/>
                <a:ea typeface="Calibri"/>
                <a:cs typeface="Times New Roman"/>
              </a:rPr>
              <a:t> </a:t>
            </a:r>
          </a:p>
          <a:p>
            <a:pPr algn="ctr">
              <a:spcBef>
                <a:spcPct val="20000"/>
              </a:spcBef>
            </a:pPr>
            <a:endParaRPr lang="en-GB" sz="4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14308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4d1763e-5311-43f0-9b86-fb52ce7feb4a" xsi:nil="true"/>
    <lcf76f155ced4ddcb4097134ff3c332f xmlns="a5b91e25-2c95-4d53-a7cf-e5563d0a3e5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B860F0D4647148B27DCA83408E0396" ma:contentTypeVersion="17" ma:contentTypeDescription="Create a new document." ma:contentTypeScope="" ma:versionID="57c17ed5d1107756aba2b53e2481a3b6">
  <xsd:schema xmlns:xsd="http://www.w3.org/2001/XMLSchema" xmlns:xs="http://www.w3.org/2001/XMLSchema" xmlns:p="http://schemas.microsoft.com/office/2006/metadata/properties" xmlns:ns2="a5b91e25-2c95-4d53-a7cf-e5563d0a3e5f" xmlns:ns3="34d1763e-5311-43f0-9b86-fb52ce7feb4a" targetNamespace="http://schemas.microsoft.com/office/2006/metadata/properties" ma:root="true" ma:fieldsID="a80fd2a1a15eecd7626130c99e7f03f2" ns2:_="" ns3:_="">
    <xsd:import namespace="a5b91e25-2c95-4d53-a7cf-e5563d0a3e5f"/>
    <xsd:import namespace="34d1763e-5311-43f0-9b86-fb52ce7feb4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b91e25-2c95-4d53-a7cf-e5563d0a3e5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de9a039-82c0-43d4-81c7-fe5c2ea526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d1763e-5311-43f0-9b86-fb52ce7feb4a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04eba2-1219-44ce-aade-1dace5aeb4a9}" ma:internalName="TaxCatchAll" ma:showField="CatchAllData" ma:web="34d1763e-5311-43f0-9b86-fb52ce7feb4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99B1ED-2F37-49CB-9C7A-CB2E24A35EE5}">
  <ds:schemaRefs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34d1763e-5311-43f0-9b86-fb52ce7feb4a"/>
    <ds:schemaRef ds:uri="http://purl.org/dc/dcmitype/"/>
    <ds:schemaRef ds:uri="http://purl.org/dc/terms/"/>
    <ds:schemaRef ds:uri="http://schemas.microsoft.com/office/infopath/2007/PartnerControls"/>
    <ds:schemaRef ds:uri="a5b91e25-2c95-4d53-a7cf-e5563d0a3e5f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5EDE5045-639A-4733-AA14-6C378F4CFC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5116101-A8E2-4376-A270-7C8621699D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5b91e25-2c95-4d53-a7cf-e5563d0a3e5f"/>
    <ds:schemaRef ds:uri="34d1763e-5311-43f0-9b86-fb52ce7feb4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1160</Words>
  <Application>Microsoft Office PowerPoint</Application>
  <PresentationFormat>On-screen Show (4:3)</PresentationFormat>
  <Paragraphs>158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7" baseType="lpstr">
      <vt:lpstr>Arial</vt:lpstr>
      <vt:lpstr>Calibri</vt:lpstr>
      <vt:lpstr>Comic Sans MS</vt:lpstr>
      <vt:lpstr>Helvetica</vt:lpstr>
      <vt:lpstr>Times New Roman</vt:lpstr>
      <vt:lpstr>1_Office Theme</vt:lpstr>
      <vt:lpstr>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PowerPoint Presentation</vt:lpstr>
      <vt:lpstr>Cynnull /Gather</vt:lpstr>
      <vt:lpstr>Criw Cymraeg Assembly Opening Prayer</vt:lpstr>
      <vt:lpstr>Opening Prayer</vt:lpstr>
      <vt:lpstr> Addoli ar y Cyd  /Collective Worship Gwasanaeth Dyfarnu / Merit Assembly </vt:lpstr>
      <vt:lpstr> Addoli ar y Cyd  /Collective Worship Gwasanaeth Dyfarnu / Merit Assembly </vt:lpstr>
      <vt:lpstr> Addoli ar y Cyd  /Collective Worship Gwasanaeth Dyfarnu / Merit Assembly </vt:lpstr>
      <vt:lpstr> Addoli ar y Cyd  /Collective Worship Gwasanaeth Dyfarnu / Merit Assembly </vt:lpstr>
      <vt:lpstr>Welsh Phrase of the WeeK – Wythnos Un</vt:lpstr>
      <vt:lpstr>Criymraeg: Materion Presenoldeb Attendance Matters </vt:lpstr>
      <vt:lpstr>Materion Presenoldeb Attendance Matters</vt:lpstr>
      <vt:lpstr>Closing Prayer</vt:lpstr>
      <vt:lpstr>Go Forth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Dawn</dc:creator>
  <cp:lastModifiedBy>Dawn Houston</cp:lastModifiedBy>
  <cp:revision>29</cp:revision>
  <dcterms:created xsi:type="dcterms:W3CDTF">2023-10-22T10:39:14Z</dcterms:created>
  <dcterms:modified xsi:type="dcterms:W3CDTF">2023-11-09T10:19:55Z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0x01010042B860F0D4647148B27DCA83408E0396</vt:lpwstr>
  </property>
</Properties>
</file>