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4" r:id="rId3"/>
    <p:sldMasterId id="2147483696" r:id="rId4"/>
  </p:sldMasterIdLst>
  <p:sldIdLst>
    <p:sldId id="258" r:id="rId5"/>
    <p:sldId id="259" r:id="rId6"/>
    <p:sldId id="261" r:id="rId7"/>
    <p:sldId id="262" r:id="rId8"/>
    <p:sldId id="263" r:id="rId9"/>
    <p:sldId id="265" r:id="rId10"/>
    <p:sldId id="264"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9" r:id="rId24"/>
    <p:sldId id="280" r:id="rId25"/>
    <p:sldId id="278" r:id="rId26"/>
    <p:sldId id="281" r:id="rId27"/>
    <p:sldId id="285" r:id="rId28"/>
    <p:sldId id="282" r:id="rId29"/>
    <p:sldId id="286" r:id="rId30"/>
    <p:sldId id="287" r:id="rId31"/>
    <p:sldId id="288" r:id="rId3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0" d="100"/>
          <a:sy n="110" d="100"/>
        </p:scale>
        <p:origin x="-164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A8B457B-01B6-4FF2-905B-15AE205AA35F}" type="datetimeFigureOut">
              <a:rPr lang="en-GB" smtClean="0">
                <a:solidFill>
                  <a:prstClr val="black">
                    <a:tint val="75000"/>
                  </a:prstClr>
                </a:solidFill>
              </a:rPr>
              <a:pPr/>
              <a:t>03/11/2022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2109605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A8B457B-01B6-4FF2-905B-15AE205AA35F}" type="datetimeFigureOut">
              <a:rPr lang="en-GB" smtClean="0">
                <a:solidFill>
                  <a:prstClr val="black">
                    <a:tint val="75000"/>
                  </a:prstClr>
                </a:solidFill>
              </a:rPr>
              <a:pPr/>
              <a:t>03/11/2022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019195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63"/>
            <a:ext cx="78867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623888" y="4589488"/>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A8B457B-01B6-4FF2-905B-15AE205AA35F}" type="datetimeFigureOut">
              <a:rPr lang="en-GB" smtClean="0">
                <a:solidFill>
                  <a:prstClr val="black">
                    <a:tint val="75000"/>
                  </a:prstClr>
                </a:solidFill>
              </a:rPr>
              <a:pPr/>
              <a:t>03/11/2022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26539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A8B457B-01B6-4FF2-905B-15AE205AA35F}" type="datetimeFigureOut">
              <a:rPr lang="en-GB" smtClean="0">
                <a:solidFill>
                  <a:prstClr val="black">
                    <a:tint val="75000"/>
                  </a:prstClr>
                </a:solidFill>
              </a:rPr>
              <a:pPr/>
              <a:t>03/11/2022</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6126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9"/>
            <a:ext cx="78867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29152"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2"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A8B457B-01B6-4FF2-905B-15AE205AA35F}" type="datetimeFigureOut">
              <a:rPr lang="en-GB" smtClean="0">
                <a:solidFill>
                  <a:prstClr val="black">
                    <a:tint val="75000"/>
                  </a:prstClr>
                </a:solidFill>
              </a:rPr>
              <a:pPr/>
              <a:t>03/11/2022</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2824086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A8B457B-01B6-4FF2-905B-15AE205AA35F}" type="datetimeFigureOut">
              <a:rPr lang="en-GB" smtClean="0">
                <a:solidFill>
                  <a:prstClr val="black">
                    <a:tint val="75000"/>
                  </a:prstClr>
                </a:solidFill>
              </a:rPr>
              <a:pPr/>
              <a:t>03/11/2022</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5026561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A8B457B-01B6-4FF2-905B-15AE205AA35F}" type="datetimeFigureOut">
              <a:rPr lang="en-GB" smtClean="0">
                <a:solidFill>
                  <a:prstClr val="black">
                    <a:tint val="75000"/>
                  </a:prstClr>
                </a:solidFill>
              </a:rPr>
              <a:pPr/>
              <a:t>03/11/2022</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5537214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3887391" y="987450"/>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A8B457B-01B6-4FF2-905B-15AE205AA35F}" type="datetimeFigureOut">
              <a:rPr lang="en-GB" smtClean="0">
                <a:solidFill>
                  <a:prstClr val="black">
                    <a:tint val="75000"/>
                  </a:prstClr>
                </a:solidFill>
              </a:rPr>
              <a:pPr/>
              <a:t>03/11/2022</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7454791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3887391" y="987450"/>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A8B457B-01B6-4FF2-905B-15AE205AA35F}" type="datetimeFigureOut">
              <a:rPr lang="en-GB" smtClean="0">
                <a:solidFill>
                  <a:prstClr val="black">
                    <a:tint val="75000"/>
                  </a:prstClr>
                </a:solidFill>
              </a:rPr>
              <a:pPr/>
              <a:t>03/11/2022</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8227696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A8B457B-01B6-4FF2-905B-15AE205AA35F}" type="datetimeFigureOut">
              <a:rPr lang="en-GB" smtClean="0">
                <a:solidFill>
                  <a:prstClr val="black">
                    <a:tint val="75000"/>
                  </a:prstClr>
                </a:solidFill>
              </a:rPr>
              <a:pPr/>
              <a:t>03/11/2022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0564191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28652"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A8B457B-01B6-4FF2-905B-15AE205AA35F}" type="datetimeFigureOut">
              <a:rPr lang="en-GB" smtClean="0">
                <a:solidFill>
                  <a:prstClr val="black">
                    <a:tint val="75000"/>
                  </a:prstClr>
                </a:solidFill>
              </a:rPr>
              <a:pPr/>
              <a:t>03/11/2022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4728246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A8B457B-01B6-4FF2-905B-15AE205AA35F}" type="datetimeFigureOut">
              <a:rPr lang="en-GB" smtClean="0">
                <a:solidFill>
                  <a:prstClr val="black">
                    <a:tint val="75000"/>
                  </a:prstClr>
                </a:solidFill>
              </a:rPr>
              <a:pPr/>
              <a:t>03/11/2022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0563891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A8B457B-01B6-4FF2-905B-15AE205AA35F}" type="datetimeFigureOut">
              <a:rPr lang="en-GB" smtClean="0">
                <a:solidFill>
                  <a:prstClr val="black">
                    <a:tint val="75000"/>
                  </a:prstClr>
                </a:solidFill>
              </a:rPr>
              <a:pPr/>
              <a:t>03/11/2022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10978997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57"/>
            <a:ext cx="78867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623888" y="4589482"/>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A8B457B-01B6-4FF2-905B-15AE205AA35F}" type="datetimeFigureOut">
              <a:rPr lang="en-GB" smtClean="0">
                <a:solidFill>
                  <a:prstClr val="black">
                    <a:tint val="75000"/>
                  </a:prstClr>
                </a:solidFill>
              </a:rPr>
              <a:pPr/>
              <a:t>03/11/2022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41323410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A8B457B-01B6-4FF2-905B-15AE205AA35F}" type="datetimeFigureOut">
              <a:rPr lang="en-GB" smtClean="0">
                <a:solidFill>
                  <a:prstClr val="black">
                    <a:tint val="75000"/>
                  </a:prstClr>
                </a:solidFill>
              </a:rPr>
              <a:pPr/>
              <a:t>03/11/2022</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8187192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9"/>
            <a:ext cx="78867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29152"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2"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A8B457B-01B6-4FF2-905B-15AE205AA35F}" type="datetimeFigureOut">
              <a:rPr lang="en-GB" smtClean="0">
                <a:solidFill>
                  <a:prstClr val="black">
                    <a:tint val="75000"/>
                  </a:prstClr>
                </a:solidFill>
              </a:rPr>
              <a:pPr/>
              <a:t>03/11/2022</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1724818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A8B457B-01B6-4FF2-905B-15AE205AA35F}" type="datetimeFigureOut">
              <a:rPr lang="en-GB" smtClean="0">
                <a:solidFill>
                  <a:prstClr val="black">
                    <a:tint val="75000"/>
                  </a:prstClr>
                </a:solidFill>
              </a:rPr>
              <a:pPr/>
              <a:t>03/11/2022</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98967139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A8B457B-01B6-4FF2-905B-15AE205AA35F}" type="datetimeFigureOut">
              <a:rPr lang="en-GB" smtClean="0">
                <a:solidFill>
                  <a:prstClr val="black">
                    <a:tint val="75000"/>
                  </a:prstClr>
                </a:solidFill>
              </a:rPr>
              <a:pPr/>
              <a:t>03/11/2022</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4880593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3887391" y="987444"/>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A8B457B-01B6-4FF2-905B-15AE205AA35F}" type="datetimeFigureOut">
              <a:rPr lang="en-GB" smtClean="0">
                <a:solidFill>
                  <a:prstClr val="black">
                    <a:tint val="75000"/>
                  </a:prstClr>
                </a:solidFill>
              </a:rPr>
              <a:pPr/>
              <a:t>03/11/2022</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27609034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3887391" y="987444"/>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A8B457B-01B6-4FF2-905B-15AE205AA35F}" type="datetimeFigureOut">
              <a:rPr lang="en-GB" smtClean="0">
                <a:solidFill>
                  <a:prstClr val="black">
                    <a:tint val="75000"/>
                  </a:prstClr>
                </a:solidFill>
              </a:rPr>
              <a:pPr/>
              <a:t>03/11/2022</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9866783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A8B457B-01B6-4FF2-905B-15AE205AA35F}" type="datetimeFigureOut">
              <a:rPr lang="en-GB" smtClean="0">
                <a:solidFill>
                  <a:prstClr val="black">
                    <a:tint val="75000"/>
                  </a:prstClr>
                </a:solidFill>
              </a:rPr>
              <a:pPr/>
              <a:t>03/11/2022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78935236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28652"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A8B457B-01B6-4FF2-905B-15AE205AA35F}" type="datetimeFigureOut">
              <a:rPr lang="en-GB" smtClean="0">
                <a:solidFill>
                  <a:prstClr val="black">
                    <a:tint val="75000"/>
                  </a:prstClr>
                </a:solidFill>
              </a:rPr>
              <a:pPr/>
              <a:t>03/11/2022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00147688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A8B457B-01B6-4FF2-905B-15AE205AA35F}" type="datetimeFigureOut">
              <a:rPr lang="en-GB" smtClean="0">
                <a:solidFill>
                  <a:prstClr val="black">
                    <a:tint val="75000"/>
                  </a:prstClr>
                </a:solidFill>
              </a:rPr>
              <a:pPr/>
              <a:t>03/11/2022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52093459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A8B457B-01B6-4FF2-905B-15AE205AA35F}" type="datetimeFigureOut">
              <a:rPr lang="en-GB" smtClean="0">
                <a:solidFill>
                  <a:prstClr val="black">
                    <a:tint val="75000"/>
                  </a:prstClr>
                </a:solidFill>
              </a:rPr>
              <a:pPr/>
              <a:t>03/11/2022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82683201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9"/>
            <a:ext cx="78867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623888" y="4589474"/>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A8B457B-01B6-4FF2-905B-15AE205AA35F}" type="datetimeFigureOut">
              <a:rPr lang="en-GB" smtClean="0">
                <a:solidFill>
                  <a:prstClr val="black">
                    <a:tint val="75000"/>
                  </a:prstClr>
                </a:solidFill>
              </a:rPr>
              <a:pPr/>
              <a:t>03/11/2022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95466808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A8B457B-01B6-4FF2-905B-15AE205AA35F}" type="datetimeFigureOut">
              <a:rPr lang="en-GB" smtClean="0">
                <a:solidFill>
                  <a:prstClr val="black">
                    <a:tint val="75000"/>
                  </a:prstClr>
                </a:solidFill>
              </a:rPr>
              <a:pPr/>
              <a:t>03/11/2022</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51526787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9"/>
            <a:ext cx="78867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29152"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2"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A8B457B-01B6-4FF2-905B-15AE205AA35F}" type="datetimeFigureOut">
              <a:rPr lang="en-GB" smtClean="0">
                <a:solidFill>
                  <a:prstClr val="black">
                    <a:tint val="75000"/>
                  </a:prstClr>
                </a:solidFill>
              </a:rPr>
              <a:pPr/>
              <a:t>03/11/2022</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34589887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A8B457B-01B6-4FF2-905B-15AE205AA35F}" type="datetimeFigureOut">
              <a:rPr lang="en-GB" smtClean="0">
                <a:solidFill>
                  <a:prstClr val="black">
                    <a:tint val="75000"/>
                  </a:prstClr>
                </a:solidFill>
              </a:rPr>
              <a:pPr/>
              <a:t>03/11/2022</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50623372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A8B457B-01B6-4FF2-905B-15AE205AA35F}" type="datetimeFigureOut">
              <a:rPr lang="en-GB" smtClean="0">
                <a:solidFill>
                  <a:prstClr val="black">
                    <a:tint val="75000"/>
                  </a:prstClr>
                </a:solidFill>
              </a:rPr>
              <a:pPr/>
              <a:t>03/11/2022</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82770740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3887391" y="98743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A8B457B-01B6-4FF2-905B-15AE205AA35F}" type="datetimeFigureOut">
              <a:rPr lang="en-GB" smtClean="0">
                <a:solidFill>
                  <a:prstClr val="black">
                    <a:tint val="75000"/>
                  </a:prstClr>
                </a:solidFill>
              </a:rPr>
              <a:pPr/>
              <a:t>03/11/2022</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88364589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3887391" y="987436"/>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A8B457B-01B6-4FF2-905B-15AE205AA35F}" type="datetimeFigureOut">
              <a:rPr lang="en-GB" smtClean="0">
                <a:solidFill>
                  <a:prstClr val="black">
                    <a:tint val="75000"/>
                  </a:prstClr>
                </a:solidFill>
              </a:rPr>
              <a:pPr/>
              <a:t>03/11/2022</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87825191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A8B457B-01B6-4FF2-905B-15AE205AA35F}" type="datetimeFigureOut">
              <a:rPr lang="en-GB" smtClean="0">
                <a:solidFill>
                  <a:prstClr val="black">
                    <a:tint val="75000"/>
                  </a:prstClr>
                </a:solidFill>
              </a:rPr>
              <a:pPr/>
              <a:t>03/11/2022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46679939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28652"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A8B457B-01B6-4FF2-905B-15AE205AA35F}" type="datetimeFigureOut">
              <a:rPr lang="en-GB" smtClean="0">
                <a:solidFill>
                  <a:prstClr val="black">
                    <a:tint val="75000"/>
                  </a:prstClr>
                </a:solidFill>
              </a:rPr>
              <a:pPr/>
              <a:t>03/11/2022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97466912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A8B457B-01B6-4FF2-905B-15AE205AA35F}" type="datetimeFigureOut">
              <a:rPr lang="en-GB" smtClean="0">
                <a:solidFill>
                  <a:prstClr val="black">
                    <a:tint val="75000"/>
                  </a:prstClr>
                </a:solidFill>
              </a:rPr>
              <a:pPr/>
              <a:t>03/11/2022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29104519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A8B457B-01B6-4FF2-905B-15AE205AA35F}" type="datetimeFigureOut">
              <a:rPr lang="en-GB" smtClean="0">
                <a:solidFill>
                  <a:prstClr val="black">
                    <a:tint val="75000"/>
                  </a:prstClr>
                </a:solidFill>
              </a:rPr>
              <a:pPr/>
              <a:t>03/11/2022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44162082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A8B457B-01B6-4FF2-905B-15AE205AA35F}" type="datetimeFigureOut">
              <a:rPr lang="en-GB" smtClean="0">
                <a:solidFill>
                  <a:prstClr val="black">
                    <a:tint val="75000"/>
                  </a:prstClr>
                </a:solidFill>
              </a:rPr>
              <a:pPr/>
              <a:t>03/11/2022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49588935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A8B457B-01B6-4FF2-905B-15AE205AA35F}" type="datetimeFigureOut">
              <a:rPr lang="en-GB" smtClean="0">
                <a:solidFill>
                  <a:prstClr val="black">
                    <a:tint val="75000"/>
                  </a:prstClr>
                </a:solidFill>
              </a:rPr>
              <a:pPr/>
              <a:t>03/11/2022</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25800238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A8B457B-01B6-4FF2-905B-15AE205AA35F}" type="datetimeFigureOut">
              <a:rPr lang="en-GB" smtClean="0">
                <a:solidFill>
                  <a:prstClr val="black">
                    <a:tint val="75000"/>
                  </a:prstClr>
                </a:solidFill>
              </a:rPr>
              <a:pPr/>
              <a:t>03/11/2022</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05907758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A8B457B-01B6-4FF2-905B-15AE205AA35F}" type="datetimeFigureOut">
              <a:rPr lang="en-GB" smtClean="0">
                <a:solidFill>
                  <a:prstClr val="black">
                    <a:tint val="75000"/>
                  </a:prstClr>
                </a:solidFill>
              </a:rPr>
              <a:pPr/>
              <a:t>03/11/2022</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95826346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A8B457B-01B6-4FF2-905B-15AE205AA35F}" type="datetimeFigureOut">
              <a:rPr lang="en-GB" smtClean="0">
                <a:solidFill>
                  <a:prstClr val="black">
                    <a:tint val="75000"/>
                  </a:prstClr>
                </a:solidFill>
              </a:rPr>
              <a:pPr/>
              <a:t>03/11/2022</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40853158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A8B457B-01B6-4FF2-905B-15AE205AA35F}" type="datetimeFigureOut">
              <a:rPr lang="en-GB" smtClean="0">
                <a:solidFill>
                  <a:prstClr val="black">
                    <a:tint val="75000"/>
                  </a:prstClr>
                </a:solidFill>
              </a:rPr>
              <a:pPr/>
              <a:t>03/11/2022</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94810290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3887391" y="987426"/>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A8B457B-01B6-4FF2-905B-15AE205AA35F}" type="datetimeFigureOut">
              <a:rPr lang="en-GB" smtClean="0">
                <a:solidFill>
                  <a:prstClr val="black">
                    <a:tint val="75000"/>
                  </a:prstClr>
                </a:solidFill>
              </a:rPr>
              <a:pPr/>
              <a:t>03/11/2022</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35069335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A8B457B-01B6-4FF2-905B-15AE205AA35F}" type="datetimeFigureOut">
              <a:rPr lang="en-GB" smtClean="0">
                <a:solidFill>
                  <a:prstClr val="black">
                    <a:tint val="75000"/>
                  </a:prstClr>
                </a:solidFill>
              </a:rPr>
              <a:pPr/>
              <a:t>03/11/2022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53702767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A8B457B-01B6-4FF2-905B-15AE205AA35F}" type="datetimeFigureOut">
              <a:rPr lang="en-GB" smtClean="0">
                <a:solidFill>
                  <a:prstClr val="black">
                    <a:tint val="75000"/>
                  </a:prstClr>
                </a:solidFill>
              </a:rPr>
              <a:pPr/>
              <a:t>03/11/2022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3221219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9"/>
            <a:ext cx="78867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628650" y="6356375"/>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A8B457B-01B6-4FF2-905B-15AE205AA35F}" type="datetimeFigureOut">
              <a:rPr lang="en-GB" smtClean="0">
                <a:solidFill>
                  <a:prstClr val="black">
                    <a:tint val="75000"/>
                  </a:prstClr>
                </a:solidFill>
              </a:rPr>
              <a:pPr/>
              <a:t>03/11/2022</a:t>
            </a:fld>
            <a:endParaRPr lang="en-GB">
              <a:solidFill>
                <a:prstClr val="black">
                  <a:tint val="75000"/>
                </a:prstClr>
              </a:solidFill>
            </a:endParaRPr>
          </a:p>
        </p:txBody>
      </p:sp>
      <p:sp>
        <p:nvSpPr>
          <p:cNvPr id="5" name="Footer Placeholder 4"/>
          <p:cNvSpPr>
            <a:spLocks noGrp="1"/>
          </p:cNvSpPr>
          <p:nvPr>
            <p:ph type="ftr" sz="quarter" idx="3"/>
          </p:nvPr>
        </p:nvSpPr>
        <p:spPr>
          <a:xfrm>
            <a:off x="3028950" y="6356375"/>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457950" y="6356375"/>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83313206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9"/>
            <a:ext cx="78867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628650" y="6356369"/>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A8B457B-01B6-4FF2-905B-15AE205AA35F}" type="datetimeFigureOut">
              <a:rPr lang="en-GB" smtClean="0">
                <a:solidFill>
                  <a:prstClr val="black">
                    <a:tint val="75000"/>
                  </a:prstClr>
                </a:solidFill>
              </a:rPr>
              <a:pPr/>
              <a:t>03/11/2022</a:t>
            </a:fld>
            <a:endParaRPr lang="en-GB">
              <a:solidFill>
                <a:prstClr val="black">
                  <a:tint val="75000"/>
                </a:prstClr>
              </a:solidFill>
            </a:endParaRPr>
          </a:p>
        </p:txBody>
      </p:sp>
      <p:sp>
        <p:nvSpPr>
          <p:cNvPr id="5" name="Footer Placeholder 4"/>
          <p:cNvSpPr>
            <a:spLocks noGrp="1"/>
          </p:cNvSpPr>
          <p:nvPr>
            <p:ph type="ftr" sz="quarter" idx="3"/>
          </p:nvPr>
        </p:nvSpPr>
        <p:spPr>
          <a:xfrm>
            <a:off x="3028950" y="6356369"/>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457950" y="6356369"/>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91037393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9"/>
            <a:ext cx="78867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628650" y="635636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A8B457B-01B6-4FF2-905B-15AE205AA35F}" type="datetimeFigureOut">
              <a:rPr lang="en-GB" smtClean="0">
                <a:solidFill>
                  <a:prstClr val="black">
                    <a:tint val="75000"/>
                  </a:prstClr>
                </a:solidFill>
              </a:rPr>
              <a:pPr/>
              <a:t>03/11/2022</a:t>
            </a:fld>
            <a:endParaRPr lang="en-GB">
              <a:solidFill>
                <a:prstClr val="black">
                  <a:tint val="75000"/>
                </a:prstClr>
              </a:solidFill>
            </a:endParaRPr>
          </a:p>
        </p:txBody>
      </p:sp>
      <p:sp>
        <p:nvSpPr>
          <p:cNvPr id="5" name="Footer Placeholder 4"/>
          <p:cNvSpPr>
            <a:spLocks noGrp="1"/>
          </p:cNvSpPr>
          <p:nvPr>
            <p:ph type="ftr" sz="quarter" idx="3"/>
          </p:nvPr>
        </p:nvSpPr>
        <p:spPr>
          <a:xfrm>
            <a:off x="3028950" y="635636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457950" y="635636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50730593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A8B457B-01B6-4FF2-905B-15AE205AA35F}" type="datetimeFigureOut">
              <a:rPr lang="en-GB" smtClean="0">
                <a:solidFill>
                  <a:prstClr val="black">
                    <a:tint val="75000"/>
                  </a:prstClr>
                </a:solidFill>
              </a:rPr>
              <a:pPr/>
              <a:t>03/11/2022</a:t>
            </a:fld>
            <a:endParaRPr lang="en-GB">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134892651"/>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5.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4.xml"/></Relationships>
</file>

<file path=ppt/slides/_rels/slide2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203849" y="332657"/>
            <a:ext cx="2798307" cy="31092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4026353277"/>
              </p:ext>
            </p:extLst>
          </p:nvPr>
        </p:nvGraphicFramePr>
        <p:xfrm>
          <a:off x="638367" y="4261473"/>
          <a:ext cx="7875917" cy="1923691"/>
        </p:xfrm>
        <a:graphic>
          <a:graphicData uri="http://schemas.openxmlformats.org/drawingml/2006/table">
            <a:tbl>
              <a:tblPr/>
              <a:tblGrid>
                <a:gridCol w="7875917"/>
              </a:tblGrid>
              <a:tr h="1923691">
                <a:tc>
                  <a:txBody>
                    <a:bodyPr/>
                    <a:lstStyle/>
                    <a:p>
                      <a:pPr algn="ctr"/>
                      <a:r>
                        <a:rPr lang="en-GB" sz="2400" b="1" dirty="0" smtClean="0">
                          <a:solidFill>
                            <a:schemeClr val="bg1"/>
                          </a:solidFill>
                        </a:rPr>
                        <a:t>Remembrance</a:t>
                      </a:r>
                      <a:r>
                        <a:rPr lang="en-GB" sz="2400" b="1" baseline="0" dirty="0" smtClean="0">
                          <a:solidFill>
                            <a:schemeClr val="bg1"/>
                          </a:solidFill>
                        </a:rPr>
                        <a:t> Sunday</a:t>
                      </a:r>
                    </a:p>
                    <a:p>
                      <a:pPr algn="ctr"/>
                      <a:endParaRPr lang="en-GB" sz="2400" b="1" baseline="0" dirty="0" smtClean="0">
                        <a:solidFill>
                          <a:schemeClr val="bg1"/>
                        </a:solidFill>
                      </a:endParaRPr>
                    </a:p>
                    <a:p>
                      <a:pPr algn="ctr"/>
                      <a:r>
                        <a:rPr lang="en-GB" sz="2400" b="1" dirty="0" err="1" smtClean="0">
                          <a:solidFill>
                            <a:schemeClr val="bg1"/>
                          </a:solidFill>
                        </a:rPr>
                        <a:t>Sul</a:t>
                      </a:r>
                      <a:r>
                        <a:rPr lang="en-GB" sz="2400" b="1" dirty="0" smtClean="0">
                          <a:solidFill>
                            <a:schemeClr val="bg1"/>
                          </a:solidFill>
                        </a:rPr>
                        <a:t> y </a:t>
                      </a:r>
                      <a:r>
                        <a:rPr lang="en-GB" sz="2400" b="1" dirty="0" err="1" smtClean="0">
                          <a:solidFill>
                            <a:schemeClr val="bg1"/>
                          </a:solidFill>
                        </a:rPr>
                        <a:t>Cofio</a:t>
                      </a:r>
                      <a:endParaRPr lang="en-GB" sz="2400" b="1" dirty="0" smtClean="0">
                        <a:solidFill>
                          <a:schemeClr val="bg1"/>
                        </a:solidFill>
                      </a:endParaRPr>
                    </a:p>
                    <a:p>
                      <a:pPr algn="ctr"/>
                      <a:endParaRPr lang="en-GB" sz="2400" b="1" dirty="0" smtClean="0">
                        <a:solidFill>
                          <a:schemeClr val="bg1"/>
                        </a:solidFill>
                      </a:endParaRPr>
                    </a:p>
                    <a:p>
                      <a:pPr algn="ctr"/>
                      <a:r>
                        <a:rPr lang="en-GB" sz="2400" b="1" dirty="0" err="1" smtClean="0">
                          <a:solidFill>
                            <a:schemeClr val="bg1"/>
                          </a:solidFill>
                        </a:rPr>
                        <a:t>Cynulliad</a:t>
                      </a:r>
                      <a:r>
                        <a:rPr lang="en-GB" sz="2400" b="1" dirty="0" smtClean="0">
                          <a:solidFill>
                            <a:schemeClr val="bg1"/>
                          </a:solidFill>
                        </a:rPr>
                        <a:t> y </a:t>
                      </a:r>
                      <a:r>
                        <a:rPr lang="en-GB" sz="2400" b="1" dirty="0" err="1" smtClean="0">
                          <a:solidFill>
                            <a:schemeClr val="bg1"/>
                          </a:solidFill>
                        </a:rPr>
                        <a:t>Dosbarth</a:t>
                      </a:r>
                      <a:r>
                        <a:rPr lang="en-GB" sz="2400" b="1" dirty="0" smtClean="0">
                          <a:solidFill>
                            <a:schemeClr val="bg1"/>
                          </a:solidFill>
                        </a:rPr>
                        <a:t> - </a:t>
                      </a:r>
                      <a:r>
                        <a:rPr lang="en-GB" sz="2400" b="1" dirty="0" err="1" smtClean="0">
                          <a:solidFill>
                            <a:schemeClr val="bg1"/>
                          </a:solidFill>
                        </a:rPr>
                        <a:t>Gwynno</a:t>
                      </a:r>
                      <a:r>
                        <a:rPr lang="en-GB" sz="2400" b="1" dirty="0" smtClean="0">
                          <a:solidFill>
                            <a:schemeClr val="bg1"/>
                          </a:solidFill>
                        </a:rPr>
                        <a:t> </a:t>
                      </a:r>
                      <a:r>
                        <a:rPr lang="en-GB" sz="2400" b="1" dirty="0" err="1" smtClean="0">
                          <a:solidFill>
                            <a:schemeClr val="bg1"/>
                          </a:solidFill>
                        </a:rPr>
                        <a:t>Sant</a:t>
                      </a:r>
                      <a:endParaRPr lang="en-GB" sz="2400" b="1" dirty="0">
                        <a:solidFill>
                          <a:schemeClr val="bg1"/>
                        </a:solidFill>
                      </a:endParaRP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bl>
          </a:graphicData>
        </a:graphic>
      </p:graphicFrame>
    </p:spTree>
    <p:extLst>
      <p:ext uri="{BB962C8B-B14F-4D97-AF65-F5344CB8AC3E}">
        <p14:creationId xmlns:p14="http://schemas.microsoft.com/office/powerpoint/2010/main" val="367640997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203849" y="332657"/>
            <a:ext cx="2798307" cy="31092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1891176109"/>
              </p:ext>
            </p:extLst>
          </p:nvPr>
        </p:nvGraphicFramePr>
        <p:xfrm>
          <a:off x="395536" y="3717032"/>
          <a:ext cx="8424935" cy="2952328"/>
        </p:xfrm>
        <a:graphic>
          <a:graphicData uri="http://schemas.openxmlformats.org/drawingml/2006/table">
            <a:tbl>
              <a:tblPr/>
              <a:tblGrid>
                <a:gridCol w="8424935"/>
              </a:tblGrid>
              <a:tr h="2952328">
                <a:tc>
                  <a:txBody>
                    <a:bodyPr/>
                    <a:lstStyle/>
                    <a:p>
                      <a:pPr algn="ctr"/>
                      <a:r>
                        <a:rPr lang="en-GB" b="1" u="sng" baseline="0" dirty="0" smtClean="0">
                          <a:solidFill>
                            <a:srgbClr val="00B0F0"/>
                          </a:solidFill>
                        </a:rPr>
                        <a:t>Gather</a:t>
                      </a:r>
                    </a:p>
                    <a:p>
                      <a:endParaRPr lang="en-GB" sz="2400" b="1" baseline="0" dirty="0" smtClean="0"/>
                    </a:p>
                    <a:p>
                      <a:r>
                        <a:rPr lang="en-GB" sz="2400" b="1" u="sng" baseline="0" dirty="0" smtClean="0">
                          <a:solidFill>
                            <a:schemeClr val="bg1"/>
                          </a:solidFill>
                        </a:rPr>
                        <a:t>Cody Capri and Jonas: </a:t>
                      </a:r>
                      <a:r>
                        <a:rPr lang="en-GB" sz="2400" b="1" baseline="0" dirty="0" err="1" smtClean="0"/>
                        <a:t>Croeso</a:t>
                      </a:r>
                      <a:r>
                        <a:rPr lang="en-GB" sz="2400" b="1" baseline="0" dirty="0" smtClean="0"/>
                        <a:t> </a:t>
                      </a:r>
                      <a:r>
                        <a:rPr lang="en-GB" sz="2400" b="1" baseline="0" dirty="0" err="1" smtClean="0"/>
                        <a:t>cynnes</a:t>
                      </a:r>
                      <a:r>
                        <a:rPr lang="en-GB" sz="2400" b="1" baseline="0" dirty="0" smtClean="0"/>
                        <a:t> i staff, </a:t>
                      </a:r>
                      <a:r>
                        <a:rPr lang="en-GB" sz="2400" b="1" baseline="0" dirty="0" err="1" smtClean="0"/>
                        <a:t>theuluoedd</a:t>
                      </a:r>
                      <a:r>
                        <a:rPr lang="en-GB" sz="2400" b="1" baseline="0" dirty="0" smtClean="0"/>
                        <a:t> a plant </a:t>
                      </a:r>
                      <a:r>
                        <a:rPr lang="en-GB" sz="2400" b="1" baseline="0" dirty="0" err="1" smtClean="0"/>
                        <a:t>i’r</a:t>
                      </a:r>
                      <a:r>
                        <a:rPr lang="en-GB" sz="2400" b="1" baseline="0" dirty="0" smtClean="0"/>
                        <a:t> </a:t>
                      </a:r>
                      <a:r>
                        <a:rPr lang="en-GB" sz="2400" b="1" baseline="0" dirty="0" err="1" smtClean="0"/>
                        <a:t>gwasanaeth</a:t>
                      </a:r>
                      <a:r>
                        <a:rPr lang="en-GB" sz="2400" b="1" baseline="0" dirty="0" smtClean="0"/>
                        <a:t> </a:t>
                      </a:r>
                      <a:r>
                        <a:rPr lang="en-GB" sz="2400" b="1" baseline="0" dirty="0" err="1" smtClean="0"/>
                        <a:t>Dosbarth</a:t>
                      </a:r>
                      <a:r>
                        <a:rPr lang="en-GB" sz="2400" b="1" baseline="0" dirty="0" smtClean="0"/>
                        <a:t> </a:t>
                      </a:r>
                      <a:r>
                        <a:rPr lang="en-GB" sz="2400" b="1" baseline="0" dirty="0" err="1" smtClean="0"/>
                        <a:t>Gwynno</a:t>
                      </a:r>
                      <a:r>
                        <a:rPr lang="en-GB" sz="2400" b="1" baseline="0" dirty="0" smtClean="0"/>
                        <a:t>.</a:t>
                      </a:r>
                    </a:p>
                    <a:p>
                      <a:endParaRPr lang="en-GB" sz="2400" b="1" baseline="0" dirty="0" smtClean="0"/>
                    </a:p>
                    <a:p>
                      <a:r>
                        <a:rPr lang="en-GB" sz="2400" b="1" u="sng" baseline="0" dirty="0" smtClean="0">
                          <a:solidFill>
                            <a:schemeClr val="bg1"/>
                          </a:solidFill>
                        </a:rPr>
                        <a:t>Cody – Capri and Jonas</a:t>
                      </a:r>
                      <a:r>
                        <a:rPr lang="en-GB" sz="2400" b="1" baseline="0" dirty="0" smtClean="0">
                          <a:solidFill>
                            <a:schemeClr val="bg1"/>
                          </a:solidFill>
                        </a:rPr>
                        <a:t>: </a:t>
                      </a:r>
                      <a:r>
                        <a:rPr lang="en-GB" sz="2400" b="1" baseline="0" dirty="0" smtClean="0"/>
                        <a:t>A warm welcome to staff, </a:t>
                      </a:r>
                      <a:r>
                        <a:rPr lang="en-GB" sz="2400" b="1" baseline="0" dirty="0" smtClean="0"/>
                        <a:t>families </a:t>
                      </a:r>
                      <a:r>
                        <a:rPr lang="en-GB" sz="2400" b="1" baseline="0" dirty="0" smtClean="0"/>
                        <a:t>and </a:t>
                      </a:r>
                      <a:r>
                        <a:rPr lang="en-GB" sz="2400" b="1" baseline="0" dirty="0" err="1" smtClean="0"/>
                        <a:t>childen</a:t>
                      </a:r>
                      <a:r>
                        <a:rPr lang="en-GB" sz="2400" b="1" baseline="0" dirty="0" smtClean="0"/>
                        <a:t> to the </a:t>
                      </a:r>
                      <a:r>
                        <a:rPr lang="en-GB" sz="2400" b="1" baseline="0" dirty="0" err="1" smtClean="0"/>
                        <a:t>Dosbarth</a:t>
                      </a:r>
                      <a:r>
                        <a:rPr lang="en-GB" sz="2400" b="1" baseline="0" dirty="0" smtClean="0"/>
                        <a:t> </a:t>
                      </a:r>
                      <a:r>
                        <a:rPr lang="en-GB" sz="2400" b="1" baseline="0" dirty="0" err="1" smtClean="0"/>
                        <a:t>Gwynno</a:t>
                      </a:r>
                      <a:r>
                        <a:rPr lang="en-GB" sz="2400" b="1" baseline="0" dirty="0" smtClean="0"/>
                        <a:t> assembly</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bl>
          </a:graphicData>
        </a:graphic>
      </p:graphicFrame>
    </p:spTree>
    <p:extLst>
      <p:ext uri="{BB962C8B-B14F-4D97-AF65-F5344CB8AC3E}">
        <p14:creationId xmlns:p14="http://schemas.microsoft.com/office/powerpoint/2010/main" val="14097716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934693551"/>
              </p:ext>
            </p:extLst>
          </p:nvPr>
        </p:nvGraphicFramePr>
        <p:xfrm>
          <a:off x="251520" y="3645024"/>
          <a:ext cx="8640959" cy="3451089"/>
        </p:xfrm>
        <a:graphic>
          <a:graphicData uri="http://schemas.openxmlformats.org/drawingml/2006/table">
            <a:tbl>
              <a:tblPr/>
              <a:tblGrid>
                <a:gridCol w="8640959"/>
              </a:tblGrid>
              <a:tr h="3451089">
                <a:tc>
                  <a:txBody>
                    <a:bodyPr/>
                    <a:lstStyle/>
                    <a:p>
                      <a:pPr algn="ctr"/>
                      <a:r>
                        <a:rPr lang="en-GB" sz="4000" b="1" u="sng" baseline="0" dirty="0" smtClean="0">
                          <a:solidFill>
                            <a:srgbClr val="00B0F0"/>
                          </a:solidFill>
                        </a:rPr>
                        <a:t>Gather</a:t>
                      </a:r>
                    </a:p>
                    <a:p>
                      <a:r>
                        <a:rPr lang="en-GB" sz="2800" b="1" u="sng" baseline="0" dirty="0" smtClean="0">
                          <a:solidFill>
                            <a:schemeClr val="bg1"/>
                          </a:solidFill>
                        </a:rPr>
                        <a:t>Taylor and </a:t>
                      </a:r>
                      <a:r>
                        <a:rPr lang="en-GB" sz="2800" b="1" u="sng" baseline="0" dirty="0" smtClean="0">
                          <a:solidFill>
                            <a:schemeClr val="bg1"/>
                          </a:solidFill>
                        </a:rPr>
                        <a:t>Phoebe: </a:t>
                      </a:r>
                      <a:r>
                        <a:rPr lang="en-GB" sz="2800" b="1" baseline="0" dirty="0" smtClean="0"/>
                        <a:t>Today we come together as a Saint Joseph’s community to remember that November is the time of the year when we wear a red poppy in memory of those who sacrificed their lives for us during wars. </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bl>
          </a:graphicData>
        </a:graphic>
      </p:graphicFrame>
      <p:pic>
        <p:nvPicPr>
          <p:cNvPr id="4098"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2195749" y="260648"/>
            <a:ext cx="3672396" cy="31716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0851178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952312502"/>
              </p:ext>
            </p:extLst>
          </p:nvPr>
        </p:nvGraphicFramePr>
        <p:xfrm>
          <a:off x="323528" y="2276872"/>
          <a:ext cx="8568951" cy="4815840"/>
        </p:xfrm>
        <a:graphic>
          <a:graphicData uri="http://schemas.openxmlformats.org/drawingml/2006/table">
            <a:tbl>
              <a:tblPr/>
              <a:tblGrid>
                <a:gridCol w="8568951"/>
              </a:tblGrid>
              <a:tr h="3552448">
                <a:tc>
                  <a:txBody>
                    <a:bodyPr/>
                    <a:lstStyle/>
                    <a:p>
                      <a:pPr algn="ctr"/>
                      <a:r>
                        <a:rPr lang="en-GB" sz="4000" b="1" u="sng" baseline="0" dirty="0" smtClean="0">
                          <a:solidFill>
                            <a:srgbClr val="00B0F0"/>
                          </a:solidFill>
                        </a:rPr>
                        <a:t>Gather</a:t>
                      </a:r>
                    </a:p>
                    <a:p>
                      <a:pPr algn="ctr"/>
                      <a:r>
                        <a:rPr kumimoji="0" lang="en-GB" sz="3600" b="1" i="0" u="sng" strike="noStrike" kern="0" cap="none" spc="0" normalizeH="0" baseline="0" noProof="0" dirty="0" smtClean="0">
                          <a:ln>
                            <a:noFill/>
                          </a:ln>
                          <a:solidFill>
                            <a:srgbClr val="FFFF00"/>
                          </a:solidFill>
                          <a:effectLst/>
                          <a:uLnTx/>
                          <a:uFillTx/>
                          <a:latin typeface="Arial"/>
                          <a:ea typeface="+mj-ea"/>
                          <a:cs typeface="Arial"/>
                        </a:rPr>
                        <a:t>What is Remembrance Day?</a:t>
                      </a:r>
                      <a:endParaRPr lang="en-GB" sz="3600" b="1" u="sng" baseline="0" dirty="0" smtClean="0">
                        <a:solidFill>
                          <a:srgbClr val="FFFF00"/>
                        </a:solidFill>
                      </a:endParaRPr>
                    </a:p>
                    <a:p>
                      <a:r>
                        <a:rPr lang="en-GB" sz="2400" b="1" u="sng" baseline="0" dirty="0" smtClean="0">
                          <a:solidFill>
                            <a:schemeClr val="bg1"/>
                          </a:solidFill>
                        </a:rPr>
                        <a:t>T and Bella: </a:t>
                      </a:r>
                      <a:r>
                        <a:rPr lang="en-GB" sz="2400" b="1" baseline="0" dirty="0" smtClean="0"/>
                        <a:t>Remembrance </a:t>
                      </a:r>
                      <a:r>
                        <a:rPr lang="en-GB" sz="2400" b="1" baseline="0" dirty="0" smtClean="0"/>
                        <a:t>Day is on 11 November. It is a special day set aside to remember all those men and women who were killed during the two World Wars and other conflicts. At one time the day was known as Armistice Day and was renamed Remembrance Day after the Second World War.</a:t>
                      </a:r>
                    </a:p>
                    <a:p>
                      <a:r>
                        <a:rPr lang="en-GB" sz="2400" b="1" u="sng" baseline="0" dirty="0" smtClean="0">
                          <a:solidFill>
                            <a:schemeClr val="bg1"/>
                          </a:solidFill>
                        </a:rPr>
                        <a:t>Jonas and Nancy: </a:t>
                      </a:r>
                      <a:r>
                        <a:rPr lang="en-GB" sz="2400" b="1" baseline="0" dirty="0" smtClean="0"/>
                        <a:t>Remembrance </a:t>
                      </a:r>
                      <a:r>
                        <a:rPr lang="en-GB" sz="2400" b="1" baseline="0" dirty="0" smtClean="0"/>
                        <a:t>Sunday is held on the second Sunday in November, which is usually the Sunday nearest to 11 November. Special services are held at war memorials and churches all over Britain.</a:t>
                      </a:r>
                    </a:p>
                    <a:p>
                      <a:endParaRPr lang="en-GB" baseline="0" dirty="0" smtClean="0"/>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bl>
          </a:graphicData>
        </a:graphic>
      </p:graphicFrame>
      <p:pic>
        <p:nvPicPr>
          <p:cNvPr id="5122"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2627784" y="0"/>
            <a:ext cx="3702927" cy="19453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7585355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879172927"/>
              </p:ext>
            </p:extLst>
          </p:nvPr>
        </p:nvGraphicFramePr>
        <p:xfrm>
          <a:off x="179512" y="3645024"/>
          <a:ext cx="8784975" cy="3535680"/>
        </p:xfrm>
        <a:graphic>
          <a:graphicData uri="http://schemas.openxmlformats.org/drawingml/2006/table">
            <a:tbl>
              <a:tblPr/>
              <a:tblGrid>
                <a:gridCol w="8784975"/>
              </a:tblGrid>
              <a:tr h="2689065">
                <a:tc>
                  <a:txBody>
                    <a:bodyPr/>
                    <a:lstStyle/>
                    <a:p>
                      <a:pPr algn="ctr"/>
                      <a:r>
                        <a:rPr lang="en-GB" sz="4000" b="1" u="sng" baseline="0" dirty="0" smtClean="0">
                          <a:solidFill>
                            <a:srgbClr val="00B0F0"/>
                          </a:solidFill>
                        </a:rPr>
                        <a:t>Gather</a:t>
                      </a:r>
                    </a:p>
                    <a:p>
                      <a:r>
                        <a:rPr lang="en-GB" sz="2800" b="1" u="sng" baseline="0" dirty="0" smtClean="0">
                          <a:solidFill>
                            <a:schemeClr val="bg1"/>
                          </a:solidFill>
                        </a:rPr>
                        <a:t>Tom and </a:t>
                      </a:r>
                      <a:r>
                        <a:rPr lang="en-GB" sz="2800" b="1" u="sng" baseline="0" dirty="0" err="1" smtClean="0">
                          <a:solidFill>
                            <a:schemeClr val="bg1"/>
                          </a:solidFill>
                        </a:rPr>
                        <a:t>Richa</a:t>
                      </a:r>
                      <a:r>
                        <a:rPr lang="en-GB" sz="2800" b="1" u="sng" baseline="0" dirty="0" smtClean="0">
                          <a:solidFill>
                            <a:schemeClr val="bg1"/>
                          </a:solidFill>
                        </a:rPr>
                        <a:t>: </a:t>
                      </a:r>
                      <a:r>
                        <a:rPr lang="en-GB" sz="2800" b="1" baseline="0" dirty="0" smtClean="0"/>
                        <a:t>The eleventh hour of the eleventh day of the eleventh month marks the signing of the Armistice, on 11th November 1918, to signal the end of World War One. At 11 am on 11 November 1918 the guns of the Western Front fell  silent after more than four years continuous warfare</a:t>
                      </a:r>
                      <a:r>
                        <a:rPr lang="en-GB" sz="2800" baseline="0" dirty="0" smtClean="0"/>
                        <a:t>. </a:t>
                      </a:r>
                    </a:p>
                    <a:p>
                      <a:endParaRPr lang="en-GB" baseline="0" dirty="0" smtClean="0"/>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bl>
          </a:graphicData>
        </a:graphic>
      </p:graphicFrame>
      <p:pic>
        <p:nvPicPr>
          <p:cNvPr id="6146"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3131841" y="260649"/>
            <a:ext cx="2232247" cy="32080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7585355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68654969"/>
              </p:ext>
            </p:extLst>
          </p:nvPr>
        </p:nvGraphicFramePr>
        <p:xfrm>
          <a:off x="323528" y="4149080"/>
          <a:ext cx="8622804" cy="3078480"/>
        </p:xfrm>
        <a:graphic>
          <a:graphicData uri="http://schemas.openxmlformats.org/drawingml/2006/table">
            <a:tbl>
              <a:tblPr/>
              <a:tblGrid>
                <a:gridCol w="8622804"/>
              </a:tblGrid>
              <a:tr h="1923691">
                <a:tc>
                  <a:txBody>
                    <a:bodyPr/>
                    <a:lstStyle/>
                    <a:p>
                      <a:pPr algn="ctr"/>
                      <a:r>
                        <a:rPr lang="en-GB" sz="4000" b="1" u="sng" baseline="0" dirty="0" smtClean="0">
                          <a:solidFill>
                            <a:srgbClr val="00B0F0"/>
                          </a:solidFill>
                        </a:rPr>
                        <a:t>Gather</a:t>
                      </a:r>
                    </a:p>
                    <a:p>
                      <a:r>
                        <a:rPr lang="en-GB" sz="2400" b="1" u="sng" baseline="0" dirty="0" smtClean="0">
                          <a:solidFill>
                            <a:schemeClr val="bg1"/>
                          </a:solidFill>
                        </a:rPr>
                        <a:t>Bernice and Isabella:</a:t>
                      </a:r>
                    </a:p>
                    <a:p>
                      <a:r>
                        <a:rPr lang="en-GB" sz="2400" b="1" u="none" baseline="0" dirty="0" smtClean="0">
                          <a:solidFill>
                            <a:schemeClr val="tx1"/>
                          </a:solidFill>
                        </a:rPr>
                        <a:t>The "Last Post" is traditionally played to introduce the two minute silence in Remembrance Day ceremonies. It is usually ' played on a bugle. (In military life, 'The Last Post' marks the end of the day and the final farewell.) </a:t>
                      </a:r>
                      <a:r>
                        <a:rPr lang="en-GB" b="1" u="sng" baseline="0" dirty="0" smtClean="0">
                          <a:solidFill>
                            <a:srgbClr val="92D050"/>
                          </a:solidFill>
                        </a:rPr>
                        <a:t/>
                      </a:r>
                      <a:br>
                        <a:rPr lang="en-GB" b="1" u="sng" baseline="0" dirty="0" smtClean="0">
                          <a:solidFill>
                            <a:srgbClr val="92D050"/>
                          </a:solidFill>
                        </a:rPr>
                      </a:br>
                      <a:r>
                        <a:rPr lang="en-GB" b="1" u="sng" baseline="0" dirty="0" smtClean="0">
                          <a:solidFill>
                            <a:srgbClr val="92D050"/>
                          </a:solidFill>
                        </a:rPr>
                        <a:t/>
                      </a:r>
                      <a:br>
                        <a:rPr lang="en-GB" b="1" u="sng" baseline="0" dirty="0" smtClean="0">
                          <a:solidFill>
                            <a:srgbClr val="92D050"/>
                          </a:solidFill>
                        </a:rPr>
                      </a:br>
                      <a:endParaRPr lang="en-GB" baseline="0" dirty="0" smtClean="0"/>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bl>
          </a:graphicData>
        </a:graphic>
      </p:graphicFrame>
      <p:pic>
        <p:nvPicPr>
          <p:cNvPr id="717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483770" y="404664"/>
            <a:ext cx="3559250" cy="3559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0003195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548031325"/>
              </p:ext>
            </p:extLst>
          </p:nvPr>
        </p:nvGraphicFramePr>
        <p:xfrm>
          <a:off x="323528" y="2708920"/>
          <a:ext cx="8496943" cy="4389120"/>
        </p:xfrm>
        <a:graphic>
          <a:graphicData uri="http://schemas.openxmlformats.org/drawingml/2006/table">
            <a:tbl>
              <a:tblPr/>
              <a:tblGrid>
                <a:gridCol w="8496943"/>
              </a:tblGrid>
              <a:tr h="1923691">
                <a:tc>
                  <a:txBody>
                    <a:bodyPr/>
                    <a:lstStyle/>
                    <a:p>
                      <a:pPr algn="ctr"/>
                      <a:r>
                        <a:rPr lang="en-GB" sz="4000" b="1" u="sng" baseline="0" dirty="0" smtClean="0">
                          <a:solidFill>
                            <a:srgbClr val="00B0F0"/>
                          </a:solidFill>
                        </a:rPr>
                        <a:t>Gather</a:t>
                      </a:r>
                    </a:p>
                    <a:p>
                      <a:r>
                        <a:rPr lang="en-GB" sz="2800" b="0" u="sng" baseline="0" dirty="0" smtClean="0">
                          <a:solidFill>
                            <a:schemeClr val="bg1"/>
                          </a:solidFill>
                        </a:rPr>
                        <a:t>Bernice and Isabella: </a:t>
                      </a:r>
                      <a:r>
                        <a:rPr lang="en-GB" sz="2800" b="0" baseline="0" dirty="0" smtClean="0"/>
                        <a:t>As we gather together let us remember those who have given their life for us! Let us too fall silent in an act of remembrance for those who made it possible to enjoy the lives we have today. We ask you to close your eyes and observe a one minute silence for all those who have lost their lives in conflict around the world.</a:t>
                      </a:r>
                    </a:p>
                    <a:p>
                      <a:r>
                        <a:rPr lang="en-GB" sz="2800" b="0" i="1" baseline="0" dirty="0" smtClean="0">
                          <a:solidFill>
                            <a:schemeClr val="bg1"/>
                          </a:solidFill>
                        </a:rPr>
                        <a:t>Last Post Plays</a:t>
                      </a:r>
                    </a:p>
                    <a:p>
                      <a:endParaRPr lang="en-GB" baseline="0" dirty="0" smtClean="0"/>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bl>
          </a:graphicData>
        </a:graphic>
      </p:graphicFrame>
      <p:pic>
        <p:nvPicPr>
          <p:cNvPr id="7171"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131840" y="116632"/>
            <a:ext cx="2232248" cy="24802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7585355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73266963"/>
              </p:ext>
            </p:extLst>
          </p:nvPr>
        </p:nvGraphicFramePr>
        <p:xfrm>
          <a:off x="323540" y="2492896"/>
          <a:ext cx="8496943" cy="3870960"/>
        </p:xfrm>
        <a:graphic>
          <a:graphicData uri="http://schemas.openxmlformats.org/drawingml/2006/table">
            <a:tbl>
              <a:tblPr/>
              <a:tblGrid>
                <a:gridCol w="8496943"/>
              </a:tblGrid>
              <a:tr h="1923691">
                <a:tc>
                  <a:txBody>
                    <a:bodyPr/>
                    <a:lstStyle/>
                    <a:p>
                      <a:pPr algn="ctr"/>
                      <a:r>
                        <a:rPr lang="en-GB" sz="4000" b="1" u="sng" baseline="0" dirty="0" smtClean="0">
                          <a:solidFill>
                            <a:srgbClr val="00B0F0"/>
                          </a:solidFill>
                        </a:rPr>
                        <a:t>Gather</a:t>
                      </a:r>
                    </a:p>
                    <a:p>
                      <a:pPr algn="ctr"/>
                      <a:r>
                        <a:rPr lang="en-GB" sz="2800" b="1" u="sng" baseline="0" dirty="0" smtClean="0">
                          <a:solidFill>
                            <a:srgbClr val="00B0F0"/>
                          </a:solidFill>
                        </a:rPr>
                        <a:t>Opening Prayer</a:t>
                      </a:r>
                    </a:p>
                    <a:p>
                      <a:r>
                        <a:rPr lang="en-GB" b="1" u="sng" baseline="0" dirty="0" smtClean="0">
                          <a:solidFill>
                            <a:schemeClr val="bg1"/>
                          </a:solidFill>
                        </a:rPr>
                        <a:t>Bernice and Isabella: </a:t>
                      </a:r>
                      <a:r>
                        <a:rPr lang="en-GB" b="1" u="none" baseline="0" dirty="0" smtClean="0">
                          <a:solidFill>
                            <a:schemeClr val="bg1"/>
                          </a:solidFill>
                        </a:rPr>
                        <a:t>Please </a:t>
                      </a:r>
                      <a:r>
                        <a:rPr lang="en-GB" b="1" u="none" baseline="0" dirty="0" err="1" smtClean="0">
                          <a:solidFill>
                            <a:schemeClr val="bg1"/>
                          </a:solidFill>
                        </a:rPr>
                        <a:t>joinn</a:t>
                      </a:r>
                      <a:r>
                        <a:rPr lang="en-GB" b="1" u="none" baseline="0" dirty="0" smtClean="0">
                          <a:solidFill>
                            <a:schemeClr val="bg1"/>
                          </a:solidFill>
                        </a:rPr>
                        <a:t> </a:t>
                      </a:r>
                      <a:r>
                        <a:rPr lang="en-GB" b="1" u="none" baseline="0" dirty="0" err="1" smtClean="0">
                          <a:solidFill>
                            <a:schemeClr val="bg1"/>
                          </a:solidFill>
                        </a:rPr>
                        <a:t>Dosbarth</a:t>
                      </a:r>
                      <a:r>
                        <a:rPr lang="en-GB" b="1" u="none" baseline="0" dirty="0" smtClean="0">
                          <a:solidFill>
                            <a:schemeClr val="bg1"/>
                          </a:solidFill>
                        </a:rPr>
                        <a:t> </a:t>
                      </a:r>
                      <a:r>
                        <a:rPr lang="en-GB" b="1" u="none" baseline="0" dirty="0" err="1" smtClean="0">
                          <a:solidFill>
                            <a:schemeClr val="bg1"/>
                          </a:solidFill>
                        </a:rPr>
                        <a:t>Gwynno</a:t>
                      </a:r>
                      <a:r>
                        <a:rPr lang="en-GB" b="1" u="none" baseline="0" dirty="0" smtClean="0">
                          <a:solidFill>
                            <a:schemeClr val="bg1"/>
                          </a:solidFill>
                        </a:rPr>
                        <a:t> in our opening Prayer</a:t>
                      </a:r>
                    </a:p>
                    <a:p>
                      <a:r>
                        <a:rPr lang="en-GB" b="1" u="none" baseline="0" dirty="0" err="1" smtClean="0">
                          <a:solidFill>
                            <a:schemeClr val="bg1"/>
                          </a:solidFill>
                        </a:rPr>
                        <a:t>Yn</a:t>
                      </a:r>
                      <a:r>
                        <a:rPr lang="en-GB" b="1" u="none" baseline="0" dirty="0" smtClean="0">
                          <a:solidFill>
                            <a:schemeClr val="bg1"/>
                          </a:solidFill>
                        </a:rPr>
                        <a:t> </a:t>
                      </a:r>
                      <a:r>
                        <a:rPr lang="en-GB" b="1" u="none" baseline="0" dirty="0" err="1" smtClean="0">
                          <a:solidFill>
                            <a:schemeClr val="bg1"/>
                          </a:solidFill>
                        </a:rPr>
                        <a:t>enw’r</a:t>
                      </a:r>
                      <a:r>
                        <a:rPr lang="en-GB" b="1" u="none" baseline="0" dirty="0" smtClean="0">
                          <a:solidFill>
                            <a:schemeClr val="bg1"/>
                          </a:solidFill>
                        </a:rPr>
                        <a:t> Tad a </a:t>
                      </a:r>
                      <a:r>
                        <a:rPr lang="en-GB" b="1" u="none" baseline="0" dirty="0" err="1" smtClean="0">
                          <a:solidFill>
                            <a:schemeClr val="bg1"/>
                          </a:solidFill>
                        </a:rPr>
                        <a:t>Mhab</a:t>
                      </a:r>
                      <a:r>
                        <a:rPr lang="en-GB" b="1" u="none" baseline="0" dirty="0" smtClean="0">
                          <a:solidFill>
                            <a:schemeClr val="bg1"/>
                          </a:solidFill>
                        </a:rPr>
                        <a:t> a </a:t>
                      </a:r>
                      <a:r>
                        <a:rPr lang="en-GB" b="1" u="none" baseline="0" dirty="0" err="1" smtClean="0">
                          <a:solidFill>
                            <a:schemeClr val="bg1"/>
                          </a:solidFill>
                        </a:rPr>
                        <a:t>Ysbryd</a:t>
                      </a:r>
                      <a:r>
                        <a:rPr lang="en-GB" b="1" u="none" baseline="0" dirty="0" smtClean="0">
                          <a:solidFill>
                            <a:schemeClr val="bg1"/>
                          </a:solidFill>
                        </a:rPr>
                        <a:t> </a:t>
                      </a:r>
                      <a:r>
                        <a:rPr lang="en-GB" b="1" u="none" baseline="0" dirty="0" err="1" smtClean="0">
                          <a:solidFill>
                            <a:schemeClr val="bg1"/>
                          </a:solidFill>
                        </a:rPr>
                        <a:t>Glan</a:t>
                      </a:r>
                      <a:endParaRPr lang="en-GB" b="1" u="none" baseline="0" dirty="0" smtClean="0">
                        <a:solidFill>
                          <a:schemeClr val="bg1"/>
                        </a:solidFill>
                      </a:endParaRPr>
                    </a:p>
                    <a:p>
                      <a:r>
                        <a:rPr lang="en-GB" baseline="0" dirty="0" smtClean="0"/>
                        <a:t>We meet together in the presence of God. </a:t>
                      </a:r>
                    </a:p>
                    <a:p>
                      <a:r>
                        <a:rPr lang="en-GB" baseline="0" dirty="0" smtClean="0"/>
                        <a:t>Offering this holy sacrifice of the Mass and an act of Remembrance </a:t>
                      </a:r>
                    </a:p>
                    <a:p>
                      <a:r>
                        <a:rPr lang="en-GB" baseline="0" dirty="0" smtClean="0"/>
                        <a:t>for all those who have made the ultimate sacrifice.</a:t>
                      </a:r>
                    </a:p>
                    <a:p>
                      <a:r>
                        <a:rPr lang="en-GB" baseline="0" dirty="0" smtClean="0"/>
                        <a:t>As a part of that we commit ourselves to work in penitence and faith </a:t>
                      </a:r>
                    </a:p>
                    <a:p>
                      <a:r>
                        <a:rPr lang="en-GB" baseline="0" dirty="0" smtClean="0"/>
                        <a:t>for reconciliation between the nations,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smtClean="0"/>
                        <a:t>that all people may, together, live in freedom, justice and peace.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sng" strike="noStrike" kern="1200" cap="none" spc="0" normalizeH="0" baseline="0" noProof="0" dirty="0" err="1" smtClean="0">
                          <a:ln>
                            <a:noFill/>
                          </a:ln>
                          <a:solidFill>
                            <a:schemeClr val="bg1"/>
                          </a:solidFill>
                          <a:effectLst/>
                          <a:uLnTx/>
                          <a:uFillTx/>
                          <a:latin typeface="+mn-lt"/>
                          <a:ea typeface="+mn-ea"/>
                          <a:cs typeface="+mn-cs"/>
                        </a:rPr>
                        <a:t>Yn</a:t>
                      </a:r>
                      <a:r>
                        <a:rPr kumimoji="0" lang="en-GB" sz="1800" b="1" i="0" u="sng" strike="noStrike" kern="1200" cap="none" spc="0" normalizeH="0" baseline="0" noProof="0" dirty="0" smtClean="0">
                          <a:ln>
                            <a:noFill/>
                          </a:ln>
                          <a:solidFill>
                            <a:schemeClr val="bg1"/>
                          </a:solidFill>
                          <a:effectLst/>
                          <a:uLnTx/>
                          <a:uFillTx/>
                          <a:latin typeface="+mn-lt"/>
                          <a:ea typeface="+mn-ea"/>
                          <a:cs typeface="+mn-cs"/>
                        </a:rPr>
                        <a:t> </a:t>
                      </a:r>
                      <a:r>
                        <a:rPr kumimoji="0" lang="en-GB" sz="1800" b="1" i="0" u="sng" strike="noStrike" kern="1200" cap="none" spc="0" normalizeH="0" baseline="0" noProof="0" dirty="0" err="1" smtClean="0">
                          <a:ln>
                            <a:noFill/>
                          </a:ln>
                          <a:solidFill>
                            <a:schemeClr val="bg1"/>
                          </a:solidFill>
                          <a:effectLst/>
                          <a:uLnTx/>
                          <a:uFillTx/>
                          <a:latin typeface="+mn-lt"/>
                          <a:ea typeface="+mn-ea"/>
                          <a:cs typeface="+mn-cs"/>
                        </a:rPr>
                        <a:t>enw’r</a:t>
                      </a:r>
                      <a:r>
                        <a:rPr kumimoji="0" lang="en-GB" sz="1800" b="1" i="0" u="sng" strike="noStrike" kern="1200" cap="none" spc="0" normalizeH="0" baseline="0" noProof="0" dirty="0" smtClean="0">
                          <a:ln>
                            <a:noFill/>
                          </a:ln>
                          <a:solidFill>
                            <a:schemeClr val="bg1"/>
                          </a:solidFill>
                          <a:effectLst/>
                          <a:uLnTx/>
                          <a:uFillTx/>
                          <a:latin typeface="+mn-lt"/>
                          <a:ea typeface="+mn-ea"/>
                          <a:cs typeface="+mn-cs"/>
                        </a:rPr>
                        <a:t> tad a </a:t>
                      </a:r>
                      <a:r>
                        <a:rPr kumimoji="0" lang="en-GB" sz="1800" b="1" i="0" u="sng" strike="noStrike" kern="1200" cap="none" spc="0" normalizeH="0" baseline="0" noProof="0" dirty="0" err="1" smtClean="0">
                          <a:ln>
                            <a:noFill/>
                          </a:ln>
                          <a:solidFill>
                            <a:schemeClr val="bg1"/>
                          </a:solidFill>
                          <a:effectLst/>
                          <a:uLnTx/>
                          <a:uFillTx/>
                          <a:latin typeface="+mn-lt"/>
                          <a:ea typeface="+mn-ea"/>
                          <a:cs typeface="+mn-cs"/>
                        </a:rPr>
                        <a:t>Mhab</a:t>
                      </a:r>
                      <a:r>
                        <a:rPr kumimoji="0" lang="en-GB" sz="1800" b="1" i="0" u="sng" strike="noStrike" kern="1200" cap="none" spc="0" normalizeH="0" baseline="0" noProof="0" dirty="0" smtClean="0">
                          <a:ln>
                            <a:noFill/>
                          </a:ln>
                          <a:solidFill>
                            <a:schemeClr val="bg1"/>
                          </a:solidFill>
                          <a:effectLst/>
                          <a:uLnTx/>
                          <a:uFillTx/>
                          <a:latin typeface="+mn-lt"/>
                          <a:ea typeface="+mn-ea"/>
                          <a:cs typeface="+mn-cs"/>
                        </a:rPr>
                        <a:t> a </a:t>
                      </a:r>
                      <a:r>
                        <a:rPr kumimoji="0" lang="en-GB" sz="1800" b="1" i="0" u="sng" strike="noStrike" kern="1200" cap="none" spc="0" normalizeH="0" baseline="0" noProof="0" dirty="0" err="1" smtClean="0">
                          <a:ln>
                            <a:noFill/>
                          </a:ln>
                          <a:solidFill>
                            <a:schemeClr val="bg1"/>
                          </a:solidFill>
                          <a:effectLst/>
                          <a:uLnTx/>
                          <a:uFillTx/>
                          <a:latin typeface="+mn-lt"/>
                          <a:ea typeface="+mn-ea"/>
                          <a:cs typeface="+mn-cs"/>
                        </a:rPr>
                        <a:t>Ysbryd</a:t>
                      </a:r>
                      <a:r>
                        <a:rPr kumimoji="0" lang="en-GB" sz="1800" b="1" i="0" u="sng" strike="noStrike" kern="1200" cap="none" spc="0" normalizeH="0" baseline="0" noProof="0" dirty="0" smtClean="0">
                          <a:ln>
                            <a:noFill/>
                          </a:ln>
                          <a:solidFill>
                            <a:schemeClr val="bg1"/>
                          </a:solidFill>
                          <a:effectLst/>
                          <a:uLnTx/>
                          <a:uFillTx/>
                          <a:latin typeface="+mn-lt"/>
                          <a:ea typeface="+mn-ea"/>
                          <a:cs typeface="+mn-cs"/>
                        </a:rPr>
                        <a:t> </a:t>
                      </a:r>
                      <a:r>
                        <a:rPr kumimoji="0" lang="en-GB" sz="1800" b="1" i="0" u="sng" strike="noStrike" kern="1200" cap="none" spc="0" normalizeH="0" baseline="0" noProof="0" dirty="0" err="1" smtClean="0">
                          <a:ln>
                            <a:noFill/>
                          </a:ln>
                          <a:solidFill>
                            <a:schemeClr val="bg1"/>
                          </a:solidFill>
                          <a:effectLst/>
                          <a:uLnTx/>
                          <a:uFillTx/>
                          <a:latin typeface="+mn-lt"/>
                          <a:ea typeface="+mn-ea"/>
                          <a:cs typeface="+mn-cs"/>
                        </a:rPr>
                        <a:t>Glan</a:t>
                      </a:r>
                      <a:endParaRPr kumimoji="0" lang="en-GB" sz="1800" b="1" i="0" u="sng" strike="noStrike" kern="1200" cap="none" spc="0" normalizeH="0" baseline="0" noProof="0" dirty="0" smtClean="0">
                        <a:ln>
                          <a:noFill/>
                        </a:ln>
                        <a:solidFill>
                          <a:schemeClr val="bg1"/>
                        </a:solidFill>
                        <a:effectLst/>
                        <a:uLnTx/>
                        <a:uFillTx/>
                        <a:latin typeface="+mn-lt"/>
                        <a:ea typeface="+mn-ea"/>
                        <a:cs typeface="+mn-cs"/>
                      </a:endParaRPr>
                    </a:p>
                    <a:p>
                      <a:endParaRPr lang="en-GB" baseline="0" dirty="0" smtClean="0"/>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bl>
          </a:graphicData>
        </a:graphic>
      </p:graphicFrame>
      <p:pic>
        <p:nvPicPr>
          <p:cNvPr id="8194"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3275868" y="116656"/>
            <a:ext cx="2268959" cy="22689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5540928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714392140"/>
              </p:ext>
            </p:extLst>
          </p:nvPr>
        </p:nvGraphicFramePr>
        <p:xfrm>
          <a:off x="323540" y="2492896"/>
          <a:ext cx="8496943" cy="2682240"/>
        </p:xfrm>
        <a:graphic>
          <a:graphicData uri="http://schemas.openxmlformats.org/drawingml/2006/table">
            <a:tbl>
              <a:tblPr/>
              <a:tblGrid>
                <a:gridCol w="8496943"/>
              </a:tblGrid>
              <a:tr h="1923691">
                <a:tc>
                  <a:txBody>
                    <a:bodyPr/>
                    <a:lstStyle/>
                    <a:p>
                      <a:pPr algn="ctr"/>
                      <a:r>
                        <a:rPr lang="en-GB" sz="4000" b="1" u="sng" baseline="0" dirty="0" smtClean="0">
                          <a:solidFill>
                            <a:srgbClr val="00B0F0"/>
                          </a:solidFill>
                        </a:rPr>
                        <a:t>Gather</a:t>
                      </a:r>
                    </a:p>
                    <a:p>
                      <a:pPr algn="ctr"/>
                      <a:r>
                        <a:rPr lang="en-GB" sz="2800" b="1" u="sng" baseline="0" dirty="0" smtClean="0">
                          <a:solidFill>
                            <a:schemeClr val="bg1"/>
                          </a:solidFill>
                        </a:rPr>
                        <a:t>Opening Hymn</a:t>
                      </a:r>
                    </a:p>
                    <a:p>
                      <a:pPr algn="ctr"/>
                      <a:r>
                        <a:rPr lang="en-GB" sz="2800" b="1" u="sng" baseline="0" dirty="0" err="1" smtClean="0">
                          <a:solidFill>
                            <a:srgbClr val="FFFF00"/>
                          </a:solidFill>
                        </a:rPr>
                        <a:t>Mahin</a:t>
                      </a:r>
                      <a:r>
                        <a:rPr lang="en-GB" sz="2800" b="1" u="sng" baseline="0" dirty="0" smtClean="0">
                          <a:solidFill>
                            <a:srgbClr val="FFFF00"/>
                          </a:solidFill>
                        </a:rPr>
                        <a:t> and </a:t>
                      </a:r>
                      <a:r>
                        <a:rPr lang="en-GB" sz="2800" b="1" u="sng" baseline="0" dirty="0" err="1" smtClean="0">
                          <a:solidFill>
                            <a:srgbClr val="FFFF00"/>
                          </a:solidFill>
                        </a:rPr>
                        <a:t>Aron</a:t>
                      </a:r>
                      <a:endParaRPr lang="en-GB" sz="2800" b="1" u="sng" baseline="0" dirty="0" smtClean="0">
                        <a:solidFill>
                          <a:srgbClr val="FFFF00"/>
                        </a:solidFill>
                      </a:endParaRPr>
                    </a:p>
                    <a:p>
                      <a:pPr algn="ctr"/>
                      <a:r>
                        <a:rPr lang="en-GB" sz="2800" b="1" u="sng" baseline="0" dirty="0" smtClean="0">
                          <a:solidFill>
                            <a:schemeClr val="bg1"/>
                          </a:solidFill>
                        </a:rPr>
                        <a:t>Let us join together as a faith community to sing this hymn of remembrance, ‘I watch the sunrise ...’</a:t>
                      </a:r>
                    </a:p>
                    <a:p>
                      <a:endParaRPr lang="en-GB" baseline="0" dirty="0" smtClean="0"/>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bl>
          </a:graphicData>
        </a:graphic>
      </p:graphicFrame>
      <p:pic>
        <p:nvPicPr>
          <p:cNvPr id="8194"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3275868" y="116656"/>
            <a:ext cx="2268959" cy="22689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6925195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4578" y="218498"/>
            <a:ext cx="7886700" cy="6487102"/>
          </a:xfrm>
        </p:spPr>
        <p:txBody>
          <a:bodyPr>
            <a:normAutofit/>
          </a:bodyPr>
          <a:lstStyle/>
          <a:p>
            <a:pPr marL="0" indent="0">
              <a:buNone/>
            </a:pPr>
            <a:r>
              <a:rPr lang="en-US" sz="3600" b="1" dirty="0" smtClean="0"/>
              <a:t>I watch the sunrise lighting the sky,</a:t>
            </a:r>
          </a:p>
          <a:p>
            <a:pPr marL="0" indent="0">
              <a:buNone/>
            </a:pPr>
            <a:r>
              <a:rPr lang="en-US" sz="3600" b="1" dirty="0" smtClean="0"/>
              <a:t>Casting its shadows near.</a:t>
            </a:r>
          </a:p>
          <a:p>
            <a:pPr marL="0" indent="0">
              <a:buNone/>
            </a:pPr>
            <a:r>
              <a:rPr lang="en-US" sz="3600" b="1" dirty="0" smtClean="0"/>
              <a:t>And on this morning,</a:t>
            </a:r>
          </a:p>
          <a:p>
            <a:pPr marL="0" indent="0">
              <a:buNone/>
            </a:pPr>
            <a:r>
              <a:rPr lang="en-US" sz="3600" b="1" dirty="0" smtClean="0"/>
              <a:t>Bright though it be,</a:t>
            </a:r>
          </a:p>
          <a:p>
            <a:pPr marL="0" indent="0">
              <a:buNone/>
            </a:pPr>
            <a:r>
              <a:rPr lang="en-US" sz="3600" b="1" dirty="0" smtClean="0"/>
              <a:t>I feel those shadows near me.</a:t>
            </a:r>
          </a:p>
          <a:p>
            <a:pPr marL="0" indent="0">
              <a:buNone/>
            </a:pPr>
            <a:endParaRPr lang="en-US" sz="3600" b="1" dirty="0" smtClean="0"/>
          </a:p>
          <a:p>
            <a:pPr marL="0" indent="0">
              <a:buNone/>
            </a:pPr>
            <a:r>
              <a:rPr lang="en-US" sz="3600" b="1" dirty="0" smtClean="0"/>
              <a:t>But you are always close to me,</a:t>
            </a:r>
          </a:p>
          <a:p>
            <a:pPr marL="0" indent="0">
              <a:buNone/>
            </a:pPr>
            <a:r>
              <a:rPr lang="en-US" sz="3600" b="1" dirty="0" smtClean="0"/>
              <a:t>following all my ways.</a:t>
            </a:r>
          </a:p>
          <a:p>
            <a:pPr marL="0" indent="0">
              <a:buNone/>
            </a:pPr>
            <a:r>
              <a:rPr lang="en-US" sz="3600" b="1" dirty="0" smtClean="0"/>
              <a:t>May I be always close to you,</a:t>
            </a:r>
          </a:p>
          <a:p>
            <a:pPr marL="0" indent="0">
              <a:buNone/>
            </a:pPr>
            <a:r>
              <a:rPr lang="en-US" sz="3600" b="1" dirty="0" smtClean="0"/>
              <a:t>following all your ways Lord.</a:t>
            </a:r>
          </a:p>
          <a:p>
            <a:pPr marL="0" indent="0">
              <a:buNone/>
            </a:pPr>
            <a:endParaRPr lang="en-US" dirty="0" smtClean="0"/>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77372" y="2132856"/>
            <a:ext cx="2664296" cy="2664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3874235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887" y="190789"/>
            <a:ext cx="7886700" cy="6390120"/>
          </a:xfrm>
        </p:spPr>
        <p:txBody>
          <a:bodyPr>
            <a:normAutofit/>
          </a:bodyPr>
          <a:lstStyle/>
          <a:p>
            <a:pPr marL="0" indent="0">
              <a:buNone/>
            </a:pPr>
            <a:r>
              <a:rPr lang="en-US" sz="3600" b="1" dirty="0" smtClean="0"/>
              <a:t>I watch the sunlight shine through the clouds,</a:t>
            </a:r>
          </a:p>
          <a:p>
            <a:pPr marL="0" indent="0">
              <a:buNone/>
            </a:pPr>
            <a:r>
              <a:rPr lang="en-US" sz="3600" b="1" dirty="0" smtClean="0"/>
              <a:t>Warming the earth below.</a:t>
            </a:r>
          </a:p>
          <a:p>
            <a:pPr marL="0" indent="0">
              <a:buNone/>
            </a:pPr>
            <a:r>
              <a:rPr lang="en-US" sz="3600" b="1" dirty="0" smtClean="0"/>
              <a:t>And at the midday life seems to say,</a:t>
            </a:r>
          </a:p>
          <a:p>
            <a:pPr marL="0" indent="0">
              <a:buNone/>
            </a:pPr>
            <a:r>
              <a:rPr lang="en-US" sz="3600" b="1" dirty="0" smtClean="0"/>
              <a:t>I feel your brightness near me.</a:t>
            </a:r>
          </a:p>
          <a:p>
            <a:pPr marL="0" indent="0">
              <a:buNone/>
            </a:pPr>
            <a:endParaRPr lang="en-US" sz="3600" b="1" dirty="0" smtClean="0"/>
          </a:p>
          <a:p>
            <a:pPr marL="0" indent="0">
              <a:buNone/>
            </a:pPr>
            <a:r>
              <a:rPr lang="en-US" sz="3600" b="1" dirty="0" smtClean="0"/>
              <a:t>For you are always close to me,</a:t>
            </a:r>
          </a:p>
          <a:p>
            <a:pPr marL="0" indent="0">
              <a:buNone/>
            </a:pPr>
            <a:r>
              <a:rPr lang="en-US" sz="3600" b="1" dirty="0" smtClean="0"/>
              <a:t>following all my ways.</a:t>
            </a:r>
          </a:p>
          <a:p>
            <a:pPr marL="0" indent="0">
              <a:buNone/>
            </a:pPr>
            <a:r>
              <a:rPr lang="en-US" sz="3600" b="1" dirty="0" smtClean="0"/>
              <a:t>May I be always close to you,</a:t>
            </a:r>
          </a:p>
          <a:p>
            <a:pPr marL="0" indent="0">
              <a:buNone/>
            </a:pPr>
            <a:r>
              <a:rPr lang="en-US" sz="3600" b="1" dirty="0" smtClean="0"/>
              <a:t>following all your ways Lord.</a:t>
            </a:r>
          </a:p>
          <a:p>
            <a:pPr marL="0" indent="0">
              <a:buNone/>
            </a:pPr>
            <a:endParaRPr lang="en-US" dirty="0" smtClean="0"/>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4365104"/>
            <a:ext cx="3139989" cy="20930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277476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8324" y="138545"/>
            <a:ext cx="8899814" cy="6719455"/>
          </a:xfrm>
        </p:spPr>
        <p:txBody>
          <a:bodyPr>
            <a:normAutofit/>
          </a:bodyPr>
          <a:lstStyle/>
          <a:p>
            <a:pPr marL="0" indent="0">
              <a:buNone/>
            </a:pPr>
            <a:r>
              <a:rPr lang="en-US" sz="3600" b="1" dirty="0" smtClean="0"/>
              <a:t>I watch the sunset, fading away,</a:t>
            </a:r>
          </a:p>
          <a:p>
            <a:pPr marL="0" indent="0">
              <a:buNone/>
            </a:pPr>
            <a:r>
              <a:rPr lang="en-US" sz="3600" b="1" dirty="0" smtClean="0"/>
              <a:t>Lighting the clouds and sea.</a:t>
            </a:r>
          </a:p>
          <a:p>
            <a:pPr marL="0" indent="0">
              <a:buNone/>
            </a:pPr>
            <a:r>
              <a:rPr lang="en-US" sz="3600" b="1" dirty="0" smtClean="0"/>
              <a:t>And as the evening, closes its eyes,</a:t>
            </a:r>
          </a:p>
          <a:p>
            <a:pPr marL="0" indent="0">
              <a:buNone/>
            </a:pPr>
            <a:r>
              <a:rPr lang="en-US" sz="3600" b="1" dirty="0" smtClean="0"/>
              <a:t>I feel your presence near me.</a:t>
            </a:r>
          </a:p>
          <a:p>
            <a:pPr marL="0" indent="0">
              <a:buNone/>
            </a:pPr>
            <a:endParaRPr lang="en-US" sz="3600" b="1" dirty="0" smtClean="0"/>
          </a:p>
          <a:p>
            <a:pPr marL="0" indent="0">
              <a:buNone/>
            </a:pPr>
            <a:r>
              <a:rPr lang="en-US" sz="3600" b="1" dirty="0" smtClean="0"/>
              <a:t>Yes, you are always close to me</a:t>
            </a:r>
          </a:p>
          <a:p>
            <a:pPr marL="0" indent="0">
              <a:buNone/>
            </a:pPr>
            <a:r>
              <a:rPr lang="en-US" sz="3600" b="1" dirty="0" smtClean="0"/>
              <a:t>following all my ways.</a:t>
            </a:r>
          </a:p>
          <a:p>
            <a:pPr marL="0" indent="0">
              <a:buNone/>
            </a:pPr>
            <a:r>
              <a:rPr lang="en-US" sz="3600" b="1" dirty="0" smtClean="0"/>
              <a:t>May I be always close to you,</a:t>
            </a:r>
          </a:p>
          <a:p>
            <a:pPr marL="0" indent="0">
              <a:buNone/>
            </a:pPr>
            <a:r>
              <a:rPr lang="en-US" sz="3600" b="1" dirty="0" smtClean="0"/>
              <a:t>following all your ways Lord.</a:t>
            </a:r>
          </a:p>
          <a:p>
            <a:pPr marL="0" indent="0">
              <a:buNone/>
            </a:pPr>
            <a:endParaRPr lang="en-US" dirty="0" smtClean="0"/>
          </a:p>
          <a:p>
            <a:pPr marL="0" indent="0">
              <a:buNone/>
            </a:pPr>
            <a:endParaRPr lang="en-US" dirty="0" smtClean="0"/>
          </a:p>
          <a:p>
            <a:pPr marL="0" indent="0">
              <a:buNone/>
            </a:pPr>
            <a:endParaRPr lang="en-US" dirty="0" smtClean="0"/>
          </a:p>
          <a:p>
            <a:pPr marL="0" indent="0">
              <a:buNone/>
            </a:pPr>
            <a:endParaRPr lang="en-GB" dirty="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04615" y="4365104"/>
            <a:ext cx="3198048" cy="19162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3359788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794285839"/>
              </p:ext>
            </p:extLst>
          </p:nvPr>
        </p:nvGraphicFramePr>
        <p:xfrm>
          <a:off x="179512" y="332656"/>
          <a:ext cx="8496943" cy="5913120"/>
        </p:xfrm>
        <a:graphic>
          <a:graphicData uri="http://schemas.openxmlformats.org/drawingml/2006/table">
            <a:tbl>
              <a:tblPr/>
              <a:tblGrid>
                <a:gridCol w="8496943"/>
              </a:tblGrid>
              <a:tr h="1923691">
                <a:tc>
                  <a:txBody>
                    <a:bodyPr/>
                    <a:lstStyle/>
                    <a:p>
                      <a:pPr algn="ctr"/>
                      <a:r>
                        <a:rPr lang="en-GB" sz="4000" b="1" u="sng" baseline="0" dirty="0" smtClean="0">
                          <a:solidFill>
                            <a:srgbClr val="00B0F0"/>
                          </a:solidFill>
                        </a:rPr>
                        <a:t>The Word of God – The First Reading</a:t>
                      </a:r>
                    </a:p>
                    <a:p>
                      <a:r>
                        <a:rPr lang="en-GB" baseline="0" dirty="0" smtClean="0"/>
                        <a:t> </a:t>
                      </a:r>
                    </a:p>
                    <a:p>
                      <a:r>
                        <a:rPr lang="en-GB" b="1" u="sng" baseline="0" dirty="0" smtClean="0">
                          <a:solidFill>
                            <a:schemeClr val="bg1"/>
                          </a:solidFill>
                        </a:rPr>
                        <a:t>Vernon: </a:t>
                      </a:r>
                      <a:r>
                        <a:rPr lang="en-GB" baseline="0" dirty="0" smtClean="0"/>
                        <a:t>Hear these words from the New Testament to help us understand why we are called to remembrance by Christ.</a:t>
                      </a:r>
                      <a:endParaRPr kumimoji="0" lang="en-GB" sz="18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sng" strike="noStrike" kern="1200" cap="none" spc="0" normalizeH="0" baseline="0" noProof="0" dirty="0" err="1" smtClean="0">
                          <a:ln>
                            <a:noFill/>
                          </a:ln>
                          <a:solidFill>
                            <a:schemeClr val="bg1"/>
                          </a:solidFill>
                          <a:effectLst/>
                          <a:uLnTx/>
                          <a:uFillTx/>
                          <a:latin typeface="+mn-lt"/>
                          <a:ea typeface="+mn-ea"/>
                          <a:cs typeface="+mn-cs"/>
                        </a:rPr>
                        <a:t>Machan</a:t>
                      </a:r>
                      <a:r>
                        <a:rPr kumimoji="0" lang="en-GB" sz="1800" b="1" i="0" u="sng" strike="noStrike" kern="1200" cap="none" spc="0" normalizeH="0" baseline="0" noProof="0" dirty="0" smtClean="0">
                          <a:ln>
                            <a:noFill/>
                          </a:ln>
                          <a:solidFill>
                            <a:schemeClr val="bg1"/>
                          </a:solidFill>
                          <a:effectLst/>
                          <a:uLnTx/>
                          <a:uFillTx/>
                          <a:latin typeface="+mn-lt"/>
                          <a:ea typeface="+mn-ea"/>
                          <a:cs typeface="+mn-cs"/>
                        </a:rPr>
                        <a:t> and Sarah Rose: </a:t>
                      </a:r>
                      <a:r>
                        <a:rPr kumimoji="0" lang="en-GB" sz="1800" b="0" i="0" u="none" strike="noStrike" kern="1200" cap="none" spc="0" normalizeH="0" baseline="0" noProof="0" dirty="0" smtClean="0">
                          <a:ln>
                            <a:noFill/>
                          </a:ln>
                          <a:solidFill>
                            <a:prstClr val="black"/>
                          </a:solidFill>
                          <a:effectLst/>
                          <a:uLnTx/>
                          <a:uFillTx/>
                          <a:latin typeface="+mn-lt"/>
                          <a:ea typeface="+mn-ea"/>
                          <a:cs typeface="+mn-cs"/>
                        </a:rPr>
                        <a:t>A reading from the </a:t>
                      </a:r>
                      <a:r>
                        <a:rPr kumimoji="0" lang="en-GB" sz="1800" b="0" i="0" u="none" strike="noStrike" kern="1200" cap="none" spc="0" normalizeH="0" baseline="0" noProof="0" dirty="0" err="1" smtClean="0">
                          <a:ln>
                            <a:noFill/>
                          </a:ln>
                          <a:solidFill>
                            <a:prstClr val="black"/>
                          </a:solidFill>
                          <a:effectLst/>
                          <a:uLnTx/>
                          <a:uFillTx/>
                          <a:latin typeface="+mn-lt"/>
                          <a:ea typeface="+mn-ea"/>
                          <a:cs typeface="+mn-cs"/>
                        </a:rPr>
                        <a:t>the</a:t>
                      </a:r>
                      <a:r>
                        <a:rPr kumimoji="0" lang="en-GB" sz="1800" b="0" i="0" u="none" strike="noStrike" kern="1200" cap="none" spc="0" normalizeH="0" baseline="0" noProof="0" dirty="0" smtClean="0">
                          <a:ln>
                            <a:noFill/>
                          </a:ln>
                          <a:solidFill>
                            <a:prstClr val="black"/>
                          </a:solidFill>
                          <a:effectLst/>
                          <a:uLnTx/>
                          <a:uFillTx/>
                          <a:latin typeface="+mn-lt"/>
                          <a:ea typeface="+mn-ea"/>
                          <a:cs typeface="+mn-cs"/>
                        </a:rPr>
                        <a:t> Gospel of John:</a:t>
                      </a:r>
                      <a:endParaRPr lang="en-GB" baseline="0" dirty="0" smtClean="0"/>
                    </a:p>
                    <a:p>
                      <a:r>
                        <a:rPr lang="en-GB" baseline="0" dirty="0" smtClean="0"/>
                        <a:t>Peace I leave with you; my peace I give to you. </a:t>
                      </a:r>
                    </a:p>
                    <a:p>
                      <a:r>
                        <a:rPr lang="en-GB" baseline="0" dirty="0" smtClean="0"/>
                        <a:t>I do not give to you as the world gives. </a:t>
                      </a:r>
                    </a:p>
                    <a:p>
                      <a:r>
                        <a:rPr lang="en-GB" baseline="0" dirty="0" smtClean="0"/>
                        <a:t>Do not let your hearts be troubled, and do not let them be afraid. </a:t>
                      </a:r>
                    </a:p>
                    <a:p>
                      <a:r>
                        <a:rPr lang="en-GB" b="1" u="sng" baseline="0" dirty="0" smtClean="0">
                          <a:solidFill>
                            <a:schemeClr val="bg1"/>
                          </a:solidFill>
                        </a:rPr>
                        <a:t>Charlie and </a:t>
                      </a:r>
                      <a:r>
                        <a:rPr lang="en-GB" b="1" u="sng" baseline="0" dirty="0" err="1" smtClean="0">
                          <a:solidFill>
                            <a:schemeClr val="bg1"/>
                          </a:solidFill>
                        </a:rPr>
                        <a:t>Mahin</a:t>
                      </a:r>
                      <a:endParaRPr lang="en-GB" baseline="0" dirty="0" smtClean="0"/>
                    </a:p>
                    <a:p>
                      <a:r>
                        <a:rPr lang="en-GB" baseline="0" dirty="0" smtClean="0"/>
                        <a:t>The wisdom from above is first pure, then peaceable, gentle, willing </a:t>
                      </a:r>
                    </a:p>
                    <a:p>
                      <a:r>
                        <a:rPr lang="en-GB" baseline="0" dirty="0" smtClean="0"/>
                        <a:t>to yield, full of mercy and good fruits, without a trace of partiality or </a:t>
                      </a:r>
                    </a:p>
                    <a:p>
                      <a:r>
                        <a:rPr lang="en-GB" baseline="0" dirty="0" smtClean="0"/>
                        <a:t>hypocrisy. And a harvest of righteousness is sown in peace for those </a:t>
                      </a:r>
                    </a:p>
                    <a:p>
                      <a:r>
                        <a:rPr lang="en-GB" baseline="0" dirty="0" smtClean="0"/>
                        <a:t>who make peace. </a:t>
                      </a:r>
                    </a:p>
                    <a:p>
                      <a:r>
                        <a:rPr lang="en-GB" b="1" u="sng" baseline="0" dirty="0" err="1" smtClean="0">
                          <a:solidFill>
                            <a:schemeClr val="bg1"/>
                          </a:solidFill>
                        </a:rPr>
                        <a:t>Sacchin</a:t>
                      </a:r>
                      <a:r>
                        <a:rPr lang="en-GB" b="1" u="sng" baseline="0" dirty="0" smtClean="0">
                          <a:solidFill>
                            <a:schemeClr val="bg1"/>
                          </a:solidFill>
                        </a:rPr>
                        <a:t> and </a:t>
                      </a:r>
                      <a:r>
                        <a:rPr lang="en-GB" b="1" u="sng" baseline="0" dirty="0" err="1" smtClean="0">
                          <a:solidFill>
                            <a:schemeClr val="bg1"/>
                          </a:solidFill>
                        </a:rPr>
                        <a:t>Aron</a:t>
                      </a:r>
                      <a:endParaRPr lang="en-GB" b="1" u="sng" baseline="0" dirty="0" smtClean="0">
                        <a:solidFill>
                          <a:schemeClr val="bg1"/>
                        </a:solidFill>
                      </a:endParaRPr>
                    </a:p>
                    <a:p>
                      <a:r>
                        <a:rPr lang="en-GB" baseline="0" dirty="0" smtClean="0"/>
                        <a:t>This is the message we have heard from him and proclaim to you, that </a:t>
                      </a:r>
                    </a:p>
                    <a:p>
                      <a:r>
                        <a:rPr lang="en-GB" baseline="0" dirty="0" smtClean="0"/>
                        <a:t>God is light and in him there is no darkness at all. </a:t>
                      </a:r>
                    </a:p>
                    <a:p>
                      <a:r>
                        <a:rPr lang="en-GB" baseline="0" dirty="0" smtClean="0"/>
                        <a:t>1 John 1:5 </a:t>
                      </a:r>
                    </a:p>
                    <a:p>
                      <a:r>
                        <a:rPr lang="en-GB" b="1" u="sng" baseline="0" dirty="0" smtClean="0">
                          <a:solidFill>
                            <a:schemeClr val="bg1"/>
                          </a:solidFill>
                        </a:rPr>
                        <a:t>Pause</a:t>
                      </a:r>
                    </a:p>
                    <a:p>
                      <a:r>
                        <a:rPr lang="en-GB" baseline="0" dirty="0" smtClean="0"/>
                        <a:t>The word of the Lord, </a:t>
                      </a:r>
                    </a:p>
                    <a:p>
                      <a:r>
                        <a:rPr lang="en-GB" b="1" u="sng" baseline="0" dirty="0" smtClean="0">
                          <a:solidFill>
                            <a:schemeClr val="bg1"/>
                          </a:solidFill>
                        </a:rPr>
                        <a:t>All: </a:t>
                      </a:r>
                      <a:r>
                        <a:rPr lang="en-GB" baseline="0" dirty="0" smtClean="0"/>
                        <a:t>Thanks be to God </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bl>
          </a:graphicData>
        </a:graphic>
      </p:graphicFrame>
      <p:pic>
        <p:nvPicPr>
          <p:cNvPr id="1229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48264" y="1844824"/>
            <a:ext cx="1543521" cy="43204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3484799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553313702"/>
              </p:ext>
            </p:extLst>
          </p:nvPr>
        </p:nvGraphicFramePr>
        <p:xfrm>
          <a:off x="179512" y="332656"/>
          <a:ext cx="8496943" cy="4907280"/>
        </p:xfrm>
        <a:graphic>
          <a:graphicData uri="http://schemas.openxmlformats.org/drawingml/2006/table">
            <a:tbl>
              <a:tblPr/>
              <a:tblGrid>
                <a:gridCol w="8496943"/>
              </a:tblGrid>
              <a:tr h="1923691">
                <a:tc>
                  <a:txBody>
                    <a:bodyPr/>
                    <a:lstStyle/>
                    <a:p>
                      <a:pPr algn="ctr"/>
                      <a:r>
                        <a:rPr lang="en-GB" sz="3200" b="1" u="sng" baseline="0" dirty="0" smtClean="0">
                          <a:solidFill>
                            <a:srgbClr val="00B0F0"/>
                          </a:solidFill>
                        </a:rPr>
                        <a:t>The Word of God</a:t>
                      </a:r>
                    </a:p>
                    <a:p>
                      <a:pPr algn="ctr"/>
                      <a:r>
                        <a:rPr lang="en-GB" sz="3200" b="1" u="sng" baseline="0" dirty="0" smtClean="0">
                          <a:solidFill>
                            <a:srgbClr val="00B0F0"/>
                          </a:solidFill>
                        </a:rPr>
                        <a:t>The Responsorial Psalm</a:t>
                      </a:r>
                    </a:p>
                    <a:p>
                      <a:r>
                        <a:rPr lang="en-GB" baseline="0" dirty="0" smtClean="0"/>
                        <a:t> </a:t>
                      </a:r>
                    </a:p>
                    <a:p>
                      <a:r>
                        <a:rPr lang="en-GB" b="1" u="sng" baseline="0" dirty="0" smtClean="0">
                          <a:solidFill>
                            <a:schemeClr val="bg1"/>
                          </a:solidFill>
                        </a:rPr>
                        <a:t>Leo: </a:t>
                      </a:r>
                      <a:r>
                        <a:rPr lang="en-GB" b="1" u="none" baseline="0" dirty="0" smtClean="0">
                          <a:solidFill>
                            <a:schemeClr val="tx1"/>
                          </a:solidFill>
                        </a:rPr>
                        <a:t>The response is, I will walk in the presence of the Lord in the land of the living.</a:t>
                      </a:r>
                    </a:p>
                    <a:p>
                      <a:endParaRPr lang="en-GB" b="1" baseline="0" dirty="0" smtClean="0"/>
                    </a:p>
                    <a:p>
                      <a:r>
                        <a:rPr lang="en-GB" b="1" u="sng" baseline="0" dirty="0" smtClean="0">
                          <a:solidFill>
                            <a:schemeClr val="bg1"/>
                          </a:solidFill>
                        </a:rPr>
                        <a:t>All: </a:t>
                      </a:r>
                      <a:r>
                        <a:rPr lang="en-GB" b="1" baseline="0" dirty="0" smtClean="0"/>
                        <a:t>I will walk in the presence of the Lord in the land of the living.</a:t>
                      </a:r>
                    </a:p>
                    <a:p>
                      <a:endParaRPr lang="en-GB" b="1" baseline="0" dirty="0" smtClean="0"/>
                    </a:p>
                    <a:p>
                      <a:r>
                        <a:rPr lang="en-GB" b="1" baseline="0" dirty="0" smtClean="0"/>
                        <a:t> </a:t>
                      </a:r>
                      <a:r>
                        <a:rPr lang="en-GB" b="1" u="sng" baseline="0" dirty="0" smtClean="0">
                          <a:solidFill>
                            <a:schemeClr val="bg1"/>
                          </a:solidFill>
                        </a:rPr>
                        <a:t>Patrick: </a:t>
                      </a:r>
                      <a:r>
                        <a:rPr lang="en-GB" b="1" baseline="0" dirty="0" smtClean="0"/>
                        <a:t>Gracious is the Lord and just;</a:t>
                      </a:r>
                    </a:p>
                    <a:p>
                      <a:r>
                        <a:rPr lang="en-GB" b="1" baseline="0" dirty="0" smtClean="0"/>
                        <a:t>Yes, our God is merciful.</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baseline="0" dirty="0" smtClean="0"/>
                        <a:t>I will walk in the presence of the Lord in the land of the living.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sng" strike="noStrike" kern="1200" cap="none" spc="0" normalizeH="0" baseline="0" noProof="0" dirty="0" smtClean="0">
                          <a:ln>
                            <a:noFill/>
                          </a:ln>
                          <a:solidFill>
                            <a:prstClr val="white"/>
                          </a:solidFill>
                          <a:effectLst/>
                          <a:uLnTx/>
                          <a:uFillTx/>
                          <a:latin typeface="+mn-lt"/>
                          <a:ea typeface="+mn-ea"/>
                          <a:cs typeface="+mn-cs"/>
                        </a:rPr>
                        <a:t> All: </a:t>
                      </a:r>
                      <a:r>
                        <a:rPr kumimoji="0" lang="en-GB" sz="1800" b="1" i="0" u="none" strike="noStrike" kern="1200" cap="none" spc="0" normalizeH="0" baseline="0" noProof="0" dirty="0" smtClean="0">
                          <a:ln>
                            <a:noFill/>
                          </a:ln>
                          <a:solidFill>
                            <a:prstClr val="black"/>
                          </a:solidFill>
                          <a:effectLst/>
                          <a:uLnTx/>
                          <a:uFillTx/>
                          <a:latin typeface="+mn-lt"/>
                          <a:ea typeface="+mn-ea"/>
                          <a:cs typeface="+mn-cs"/>
                        </a:rPr>
                        <a:t>I will walk in the presence of the Lord in the land of the living.</a:t>
                      </a:r>
                    </a:p>
                    <a:p>
                      <a:endParaRPr lang="en-GB" b="1" baseline="0" dirty="0" smtClean="0"/>
                    </a:p>
                    <a:p>
                      <a:r>
                        <a:rPr lang="en-GB" b="1" u="sng" baseline="0" dirty="0" err="1" smtClean="0">
                          <a:solidFill>
                            <a:schemeClr val="bg1"/>
                          </a:solidFill>
                        </a:rPr>
                        <a:t>Kaeban</a:t>
                      </a:r>
                      <a:r>
                        <a:rPr lang="en-GB" b="1" u="sng" baseline="0" dirty="0" smtClean="0">
                          <a:solidFill>
                            <a:schemeClr val="bg1"/>
                          </a:solidFill>
                        </a:rPr>
                        <a:t>: </a:t>
                      </a:r>
                      <a:r>
                        <a:rPr lang="en-GB" b="1" baseline="0" dirty="0" smtClean="0"/>
                        <a:t>The Lord keeps the little ones;</a:t>
                      </a:r>
                    </a:p>
                    <a:p>
                      <a:r>
                        <a:rPr lang="en-GB" b="1" baseline="0" dirty="0" smtClean="0"/>
                        <a:t>I was brought low and God saved me.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sng" strike="noStrike" kern="1200" cap="none" spc="0" normalizeH="0" baseline="0" noProof="0" dirty="0" smtClean="0">
                          <a:ln>
                            <a:noFill/>
                          </a:ln>
                          <a:solidFill>
                            <a:prstClr val="white"/>
                          </a:solidFill>
                          <a:effectLst/>
                          <a:uLnTx/>
                          <a:uFillTx/>
                          <a:latin typeface="+mn-lt"/>
                          <a:ea typeface="+mn-ea"/>
                          <a:cs typeface="+mn-cs"/>
                        </a:rPr>
                        <a:t>All: </a:t>
                      </a:r>
                      <a:r>
                        <a:rPr kumimoji="0" lang="en-GB" sz="1800" b="1" i="0" u="none" strike="noStrike" kern="1200" cap="none" spc="0" normalizeH="0" baseline="0" noProof="0" dirty="0" smtClean="0">
                          <a:ln>
                            <a:noFill/>
                          </a:ln>
                          <a:solidFill>
                            <a:prstClr val="black"/>
                          </a:solidFill>
                          <a:effectLst/>
                          <a:uLnTx/>
                          <a:uFillTx/>
                          <a:latin typeface="+mn-lt"/>
                          <a:ea typeface="+mn-ea"/>
                          <a:cs typeface="+mn-cs"/>
                        </a:rPr>
                        <a:t>I will walk in the presence of the Lord in the land of the living</a:t>
                      </a:r>
                      <a:r>
                        <a:rPr kumimoji="0" lang="en-GB" sz="1800" b="0" i="0" u="none" strike="noStrike" kern="1200" cap="none" spc="0" normalizeH="0" baseline="0" noProof="0" dirty="0" smtClean="0">
                          <a:ln>
                            <a:noFill/>
                          </a:ln>
                          <a:solidFill>
                            <a:prstClr val="black"/>
                          </a:solidFill>
                          <a:effectLst/>
                          <a:uLnTx/>
                          <a:uFillTx/>
                          <a:latin typeface="+mn-lt"/>
                          <a:ea typeface="+mn-ea"/>
                          <a:cs typeface="+mn-cs"/>
                        </a:rPr>
                        <a:t>.</a:t>
                      </a:r>
                    </a:p>
                    <a:p>
                      <a:endParaRPr lang="en-GB" baseline="0" dirty="0" smtClean="0"/>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bl>
          </a:graphicData>
        </a:graphic>
      </p:graphicFrame>
      <p:pic>
        <p:nvPicPr>
          <p:cNvPr id="1331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25742" y="2492896"/>
            <a:ext cx="1937263" cy="2592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6046508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379683435"/>
              </p:ext>
            </p:extLst>
          </p:nvPr>
        </p:nvGraphicFramePr>
        <p:xfrm>
          <a:off x="179512" y="332656"/>
          <a:ext cx="8496943" cy="4632960"/>
        </p:xfrm>
        <a:graphic>
          <a:graphicData uri="http://schemas.openxmlformats.org/drawingml/2006/table">
            <a:tbl>
              <a:tblPr/>
              <a:tblGrid>
                <a:gridCol w="8496943"/>
              </a:tblGrid>
              <a:tr h="1923691">
                <a:tc>
                  <a:txBody>
                    <a:bodyPr/>
                    <a:lstStyle/>
                    <a:p>
                      <a:pPr algn="ctr"/>
                      <a:r>
                        <a:rPr lang="en-GB" sz="3200" b="1" u="sng" baseline="0" dirty="0" smtClean="0">
                          <a:solidFill>
                            <a:srgbClr val="00B0F0"/>
                          </a:solidFill>
                        </a:rPr>
                        <a:t>The Word of God</a:t>
                      </a:r>
                    </a:p>
                    <a:p>
                      <a:pPr algn="ctr"/>
                      <a:r>
                        <a:rPr lang="en-GB" sz="3200" b="1" u="sng" baseline="0" dirty="0" smtClean="0">
                          <a:solidFill>
                            <a:srgbClr val="00B0F0"/>
                          </a:solidFill>
                        </a:rPr>
                        <a:t>The Responsorial Psalm</a:t>
                      </a:r>
                    </a:p>
                    <a:p>
                      <a:r>
                        <a:rPr lang="en-GB" baseline="0" dirty="0" smtClean="0"/>
                        <a:t> </a:t>
                      </a:r>
                      <a:endParaRPr lang="en-GB" b="1" baseline="0" dirty="0" smtClean="0"/>
                    </a:p>
                    <a:p>
                      <a:r>
                        <a:rPr lang="en-GB" b="1" u="sng" baseline="0" dirty="0" smtClean="0">
                          <a:solidFill>
                            <a:schemeClr val="bg1"/>
                          </a:solidFill>
                        </a:rPr>
                        <a:t>PHOEBE </a:t>
                      </a:r>
                      <a:r>
                        <a:rPr lang="en-GB" b="1" baseline="0" dirty="0" smtClean="0"/>
                        <a:t>I believed, even when I said,</a:t>
                      </a:r>
                    </a:p>
                    <a:p>
                      <a:r>
                        <a:rPr lang="en-GB" b="1" baseline="0" dirty="0" smtClean="0"/>
                        <a:t>“I am greatly afflicted”;</a:t>
                      </a:r>
                    </a:p>
                    <a:p>
                      <a:r>
                        <a:rPr lang="en-GB" b="1" baseline="0" dirty="0" smtClean="0"/>
                        <a:t>I said in my alarm,</a:t>
                      </a:r>
                    </a:p>
                    <a:p>
                      <a:r>
                        <a:rPr lang="en-GB" b="1" baseline="0" dirty="0" smtClean="0"/>
                        <a:t>“No man is dependable”.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sng" strike="noStrike" kern="1200" cap="none" spc="0" normalizeH="0" baseline="0" noProof="0" dirty="0" smtClean="0">
                          <a:ln>
                            <a:noFill/>
                          </a:ln>
                          <a:solidFill>
                            <a:prstClr val="white"/>
                          </a:solidFill>
                          <a:effectLst/>
                          <a:uLnTx/>
                          <a:uFillTx/>
                          <a:latin typeface="+mn-lt"/>
                          <a:ea typeface="+mn-ea"/>
                          <a:cs typeface="+mn-cs"/>
                        </a:rPr>
                        <a:t>All: </a:t>
                      </a:r>
                      <a:r>
                        <a:rPr kumimoji="0" lang="en-GB" sz="1800" b="1" i="0" u="none" strike="noStrike" kern="1200" cap="none" spc="0" normalizeH="0" baseline="0" noProof="0" dirty="0" smtClean="0">
                          <a:ln>
                            <a:noFill/>
                          </a:ln>
                          <a:solidFill>
                            <a:prstClr val="black"/>
                          </a:solidFill>
                          <a:effectLst/>
                          <a:uLnTx/>
                          <a:uFillTx/>
                          <a:latin typeface="+mn-lt"/>
                          <a:ea typeface="+mn-ea"/>
                          <a:cs typeface="+mn-cs"/>
                        </a:rPr>
                        <a:t>I will walk in the presence of the Lord in the land of the living.</a:t>
                      </a:r>
                    </a:p>
                    <a:p>
                      <a:endParaRPr lang="en-GB" b="1" baseline="0" dirty="0" smtClean="0"/>
                    </a:p>
                    <a:p>
                      <a:r>
                        <a:rPr lang="en-GB" b="1" u="sng" baseline="0" dirty="0" smtClean="0">
                          <a:solidFill>
                            <a:schemeClr val="bg1"/>
                          </a:solidFill>
                        </a:rPr>
                        <a:t>Francisco</a:t>
                      </a:r>
                      <a:r>
                        <a:rPr lang="en-GB" b="1" baseline="0" dirty="0" smtClean="0"/>
                        <a:t>:  Precious in the eyes of the Lord</a:t>
                      </a:r>
                    </a:p>
                    <a:p>
                      <a:r>
                        <a:rPr lang="en-GB" b="1" baseline="0" dirty="0" smtClean="0"/>
                        <a:t>Is the death of his faithful ones.</a:t>
                      </a:r>
                    </a:p>
                    <a:p>
                      <a:r>
                        <a:rPr lang="en-GB" b="1" baseline="0" dirty="0" smtClean="0"/>
                        <a:t>O Lord, I am your servant,</a:t>
                      </a:r>
                    </a:p>
                    <a:p>
                      <a:r>
                        <a:rPr lang="en-GB" b="1" baseline="0" dirty="0" smtClean="0"/>
                        <a:t>You have loosed my bonds.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sng" strike="noStrike" kern="1200" cap="none" spc="0" normalizeH="0" baseline="0" noProof="0" dirty="0" smtClean="0">
                          <a:ln>
                            <a:noFill/>
                          </a:ln>
                          <a:solidFill>
                            <a:prstClr val="white"/>
                          </a:solidFill>
                          <a:effectLst/>
                          <a:uLnTx/>
                          <a:uFillTx/>
                          <a:latin typeface="+mn-lt"/>
                          <a:ea typeface="+mn-ea"/>
                          <a:cs typeface="+mn-cs"/>
                        </a:rPr>
                        <a:t>All: </a:t>
                      </a:r>
                      <a:r>
                        <a:rPr kumimoji="0" lang="en-GB" sz="1800" b="1" i="0" u="none" strike="noStrike" kern="1200" cap="none" spc="0" normalizeH="0" baseline="0" noProof="0" dirty="0" smtClean="0">
                          <a:ln>
                            <a:noFill/>
                          </a:ln>
                          <a:solidFill>
                            <a:prstClr val="black"/>
                          </a:solidFill>
                          <a:effectLst/>
                          <a:uLnTx/>
                          <a:uFillTx/>
                          <a:latin typeface="+mn-lt"/>
                          <a:ea typeface="+mn-ea"/>
                          <a:cs typeface="+mn-cs"/>
                        </a:rPr>
                        <a:t>I will walk in the presence of the Lord in the land of the living</a:t>
                      </a:r>
                      <a:r>
                        <a:rPr kumimoji="0" lang="en-GB" sz="1800" b="0" i="0" u="none" strike="noStrike" kern="1200" cap="none" spc="0" normalizeH="0" baseline="0" noProof="0" dirty="0" smtClean="0">
                          <a:ln>
                            <a:noFill/>
                          </a:ln>
                          <a:solidFill>
                            <a:prstClr val="black"/>
                          </a:solidFill>
                          <a:effectLst/>
                          <a:uLnTx/>
                          <a:uFillTx/>
                          <a:latin typeface="+mn-lt"/>
                          <a:ea typeface="+mn-ea"/>
                          <a:cs typeface="+mn-cs"/>
                        </a:rPr>
                        <a:t>.</a:t>
                      </a:r>
                    </a:p>
                    <a:p>
                      <a:endParaRPr kumimoji="0" lang="en-GB" sz="1800" b="0" i="0" u="none" strike="noStrike" kern="1200" cap="none" spc="0" normalizeH="0" baseline="0" noProof="0" dirty="0" smtClean="0">
                        <a:ln>
                          <a:noFill/>
                        </a:ln>
                        <a:solidFill>
                          <a:prstClr val="black"/>
                        </a:solidFill>
                        <a:effectLst/>
                        <a:uLnTx/>
                        <a:uFillTx/>
                        <a:latin typeface="+mn-lt"/>
                        <a:ea typeface="+mn-ea"/>
                        <a:cs typeface="+mn-cs"/>
                      </a:endParaRP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bl>
          </a:graphicData>
        </a:graphic>
      </p:graphicFrame>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60232" y="1412776"/>
            <a:ext cx="1859360" cy="1859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6727579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18382763"/>
              </p:ext>
            </p:extLst>
          </p:nvPr>
        </p:nvGraphicFramePr>
        <p:xfrm>
          <a:off x="179512" y="332656"/>
          <a:ext cx="8496943" cy="5832648"/>
        </p:xfrm>
        <a:graphic>
          <a:graphicData uri="http://schemas.openxmlformats.org/drawingml/2006/table">
            <a:tbl>
              <a:tblPr/>
              <a:tblGrid>
                <a:gridCol w="8496943"/>
              </a:tblGrid>
              <a:tr h="5832648">
                <a:tc>
                  <a:txBody>
                    <a:bodyPr/>
                    <a:lstStyle/>
                    <a:p>
                      <a:pPr algn="ctr"/>
                      <a:r>
                        <a:rPr lang="en-GB" sz="3200" b="1" u="sng" baseline="0" dirty="0" smtClean="0">
                          <a:solidFill>
                            <a:srgbClr val="00B0F0"/>
                          </a:solidFill>
                        </a:rPr>
                        <a:t>The Word of God</a:t>
                      </a:r>
                    </a:p>
                    <a:p>
                      <a:pPr algn="ctr"/>
                      <a:r>
                        <a:rPr lang="en-GB" sz="3200" b="1" u="sng" baseline="0" dirty="0" smtClean="0">
                          <a:solidFill>
                            <a:srgbClr val="FFFF00"/>
                          </a:solidFill>
                        </a:rPr>
                        <a:t>Gospel Acclamation</a:t>
                      </a:r>
                    </a:p>
                    <a:p>
                      <a:r>
                        <a:rPr lang="en-GB" b="1" u="sng" baseline="0" dirty="0" smtClean="0">
                          <a:solidFill>
                            <a:schemeClr val="bg1"/>
                          </a:solidFill>
                        </a:rPr>
                        <a:t> Bella</a:t>
                      </a:r>
                      <a:r>
                        <a:rPr lang="en-GB" b="1" u="sng" baseline="0" dirty="0" smtClean="0"/>
                        <a:t>: </a:t>
                      </a:r>
                      <a:r>
                        <a:rPr lang="en-GB" b="1" baseline="0" dirty="0" smtClean="0"/>
                        <a:t>The Lord be with you</a:t>
                      </a:r>
                    </a:p>
                    <a:p>
                      <a:r>
                        <a:rPr kumimoji="0" lang="en-GB" sz="1800" b="1" i="0" u="sng" strike="noStrike" kern="1200" cap="none" spc="0" normalizeH="0" baseline="0" noProof="0" dirty="0" smtClean="0">
                          <a:ln>
                            <a:noFill/>
                          </a:ln>
                          <a:solidFill>
                            <a:schemeClr val="bg1"/>
                          </a:solidFill>
                          <a:effectLst/>
                          <a:uLnTx/>
                          <a:uFillTx/>
                          <a:latin typeface="+mn-lt"/>
                          <a:ea typeface="+mn-ea"/>
                          <a:cs typeface="+mn-cs"/>
                        </a:rPr>
                        <a:t>All </a:t>
                      </a:r>
                      <a:r>
                        <a:rPr kumimoji="0" lang="en-GB" sz="1800" b="1" i="0" u="none" strike="noStrike" kern="1200" cap="none" spc="0" normalizeH="0" baseline="0" noProof="0" dirty="0" smtClean="0">
                          <a:ln>
                            <a:noFill/>
                          </a:ln>
                          <a:solidFill>
                            <a:prstClr val="black"/>
                          </a:solidFill>
                          <a:effectLst/>
                          <a:uLnTx/>
                          <a:uFillTx/>
                          <a:latin typeface="+mn-lt"/>
                          <a:ea typeface="+mn-ea"/>
                          <a:cs typeface="+mn-cs"/>
                        </a:rPr>
                        <a:t>and with your Spirit</a:t>
                      </a:r>
                    </a:p>
                    <a:p>
                      <a:r>
                        <a:rPr kumimoji="0" lang="en-GB" sz="1800" b="1" i="0" u="sng" strike="noStrike" kern="1200" cap="none" spc="0" normalizeH="0" baseline="0" noProof="0" dirty="0" smtClean="0">
                          <a:ln>
                            <a:noFill/>
                          </a:ln>
                          <a:solidFill>
                            <a:schemeClr val="bg1"/>
                          </a:solidFill>
                          <a:effectLst/>
                          <a:uLnTx/>
                          <a:uFillTx/>
                          <a:latin typeface="+mn-lt"/>
                          <a:ea typeface="+mn-ea"/>
                          <a:cs typeface="+mn-cs"/>
                        </a:rPr>
                        <a:t>Bella</a:t>
                      </a:r>
                      <a:r>
                        <a:rPr kumimoji="0" lang="en-GB" sz="1800" b="1" i="0" u="none" strike="noStrike" kern="1200" cap="none" spc="0" normalizeH="0" baseline="0" noProof="0" dirty="0" smtClean="0">
                          <a:ln>
                            <a:noFill/>
                          </a:ln>
                          <a:solidFill>
                            <a:prstClr val="black"/>
                          </a:solidFill>
                          <a:effectLst/>
                          <a:uLnTx/>
                          <a:uFillTx/>
                          <a:latin typeface="+mn-lt"/>
                          <a:ea typeface="+mn-ea"/>
                          <a:cs typeface="+mn-cs"/>
                        </a:rPr>
                        <a:t>: A reading from the Holy Gospel according to Matthew</a:t>
                      </a:r>
                    </a:p>
                    <a:p>
                      <a:r>
                        <a:rPr kumimoji="0" lang="en-GB" sz="1800" b="1" i="0" u="sng" strike="noStrike" kern="1200" cap="none" spc="0" normalizeH="0" baseline="0" noProof="0" dirty="0" smtClean="0">
                          <a:ln>
                            <a:noFill/>
                          </a:ln>
                          <a:solidFill>
                            <a:schemeClr val="bg1"/>
                          </a:solidFill>
                          <a:effectLst/>
                          <a:uLnTx/>
                          <a:uFillTx/>
                          <a:latin typeface="+mn-lt"/>
                          <a:ea typeface="+mn-ea"/>
                          <a:cs typeface="+mn-cs"/>
                        </a:rPr>
                        <a:t>All: </a:t>
                      </a:r>
                      <a:r>
                        <a:rPr kumimoji="0" lang="en-GB" sz="1800" b="1" i="0" u="none" strike="noStrike" kern="1200" cap="none" spc="0" normalizeH="0" baseline="0" noProof="0" dirty="0" smtClean="0">
                          <a:ln>
                            <a:noFill/>
                          </a:ln>
                          <a:solidFill>
                            <a:prstClr val="black"/>
                          </a:solidFill>
                          <a:effectLst/>
                          <a:uLnTx/>
                          <a:uFillTx/>
                          <a:latin typeface="+mn-lt"/>
                          <a:ea typeface="+mn-ea"/>
                          <a:cs typeface="+mn-cs"/>
                        </a:rPr>
                        <a:t>Glory to you o Lord. (Cross, forehead, mouth and heart)</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bl>
          </a:graphicData>
        </a:graphic>
      </p:graphicFrame>
      <p:pic>
        <p:nvPicPr>
          <p:cNvPr id="1433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11760" y="2577371"/>
            <a:ext cx="3617640" cy="34299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4702117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771268897"/>
              </p:ext>
            </p:extLst>
          </p:nvPr>
        </p:nvGraphicFramePr>
        <p:xfrm>
          <a:off x="179512" y="332656"/>
          <a:ext cx="8496943" cy="5832648"/>
        </p:xfrm>
        <a:graphic>
          <a:graphicData uri="http://schemas.openxmlformats.org/drawingml/2006/table">
            <a:tbl>
              <a:tblPr/>
              <a:tblGrid>
                <a:gridCol w="8496943"/>
              </a:tblGrid>
              <a:tr h="5832648">
                <a:tc>
                  <a:txBody>
                    <a:bodyPr/>
                    <a:lstStyle/>
                    <a:p>
                      <a:pPr algn="ctr"/>
                      <a:r>
                        <a:rPr lang="en-GB" sz="3200" b="1" u="sng" baseline="0" dirty="0" smtClean="0">
                          <a:solidFill>
                            <a:srgbClr val="00B0F0"/>
                          </a:solidFill>
                        </a:rPr>
                        <a:t>The Word of God</a:t>
                      </a:r>
                    </a:p>
                    <a:p>
                      <a:pPr algn="ctr"/>
                      <a:r>
                        <a:rPr lang="en-GB" sz="3200" b="1" u="sng" baseline="0" dirty="0" smtClean="0">
                          <a:solidFill>
                            <a:srgbClr val="00B0F0"/>
                          </a:solidFill>
                        </a:rPr>
                        <a:t>Gospel Reading</a:t>
                      </a:r>
                    </a:p>
                    <a:p>
                      <a:r>
                        <a:rPr lang="en-GB" b="1" u="sng" baseline="0" dirty="0" smtClean="0">
                          <a:solidFill>
                            <a:schemeClr val="bg1"/>
                          </a:solidFill>
                        </a:rPr>
                        <a:t> </a:t>
                      </a:r>
                      <a:endParaRPr lang="en-GB" b="1" u="sng" baseline="0" dirty="0" smtClean="0"/>
                    </a:p>
                    <a:p>
                      <a:endParaRPr lang="en-GB" b="1" u="sng" baseline="0" dirty="0" smtClean="0"/>
                    </a:p>
                    <a:p>
                      <a:r>
                        <a:rPr lang="en-GB" b="1" u="sng" baseline="0" dirty="0" smtClean="0">
                          <a:solidFill>
                            <a:schemeClr val="bg1"/>
                          </a:solidFill>
                        </a:rPr>
                        <a:t>Bernice</a:t>
                      </a:r>
                      <a:r>
                        <a:rPr lang="en-GB" b="1" u="sng" baseline="0" dirty="0" smtClean="0"/>
                        <a:t>: </a:t>
                      </a:r>
                      <a:r>
                        <a:rPr lang="en-GB" b="1" dirty="0" smtClean="0"/>
                        <a:t>When Jesus saw the crowds, he went up the mountain, and after he sat down his disciples came to him. Then he began to speak, and taught them, saying: "Blessed are the poor in spirit, for theirs is the kingdom of heaven. </a:t>
                      </a:r>
                    </a:p>
                    <a:p>
                      <a:endParaRPr lang="en-GB" b="1" dirty="0" smtClean="0"/>
                    </a:p>
                    <a:p>
                      <a:r>
                        <a:rPr lang="en-GB" b="1" u="sng" dirty="0" smtClean="0">
                          <a:solidFill>
                            <a:schemeClr val="bg1"/>
                          </a:solidFill>
                        </a:rPr>
                        <a:t>T: </a:t>
                      </a:r>
                      <a:r>
                        <a:rPr lang="en-GB" b="1" dirty="0" smtClean="0"/>
                        <a:t>"Blessed are those who mourn, for they will be comforted. "Blessed are the meek, for they will inherit the earth. </a:t>
                      </a:r>
                    </a:p>
                    <a:p>
                      <a:endParaRPr lang="en-GB" b="1" dirty="0" smtClean="0"/>
                    </a:p>
                    <a:p>
                      <a:r>
                        <a:rPr lang="en-GB" b="1" u="sng" dirty="0" err="1" smtClean="0">
                          <a:solidFill>
                            <a:schemeClr val="bg1"/>
                          </a:solidFill>
                        </a:rPr>
                        <a:t>Phoebe</a:t>
                      </a:r>
                      <a:r>
                        <a:rPr lang="en-GB" b="1" dirty="0" err="1" smtClean="0">
                          <a:solidFill>
                            <a:schemeClr val="bg1"/>
                          </a:solidFill>
                        </a:rPr>
                        <a:t>:"</a:t>
                      </a:r>
                      <a:r>
                        <a:rPr lang="en-GB" b="1" dirty="0" err="1" smtClean="0"/>
                        <a:t>Blessed</a:t>
                      </a:r>
                      <a:r>
                        <a:rPr lang="en-GB" b="1" dirty="0" smtClean="0"/>
                        <a:t> are those who hunger and thirst for righteousness, for they will be filled.</a:t>
                      </a:r>
                    </a:p>
                    <a:p>
                      <a:endParaRPr lang="en-GB" b="1" dirty="0" smtClean="0"/>
                    </a:p>
                    <a:p>
                      <a:r>
                        <a:rPr lang="en-GB" b="1" dirty="0" err="1" smtClean="0">
                          <a:solidFill>
                            <a:schemeClr val="bg1"/>
                          </a:solidFill>
                        </a:rPr>
                        <a:t>Richa</a:t>
                      </a:r>
                      <a:r>
                        <a:rPr lang="en-GB" b="1" dirty="0" smtClean="0">
                          <a:solidFill>
                            <a:schemeClr val="bg1"/>
                          </a:solidFill>
                        </a:rPr>
                        <a:t>: </a:t>
                      </a:r>
                      <a:r>
                        <a:rPr lang="en-GB" b="1" dirty="0" smtClean="0"/>
                        <a:t>"Blessed are the merciful, for they will receive mercy. </a:t>
                      </a:r>
                    </a:p>
                    <a:p>
                      <a:endParaRPr lang="en-GB" b="1" dirty="0" smtClean="0"/>
                    </a:p>
                    <a:p>
                      <a:r>
                        <a:rPr lang="en-GB" b="1" u="sng" dirty="0" err="1" smtClean="0">
                          <a:solidFill>
                            <a:schemeClr val="bg1"/>
                          </a:solidFill>
                        </a:rPr>
                        <a:t>Kaeban</a:t>
                      </a:r>
                      <a:r>
                        <a:rPr lang="en-GB" b="1" u="sng" dirty="0" smtClean="0">
                          <a:solidFill>
                            <a:schemeClr val="bg1"/>
                          </a:solidFill>
                        </a:rPr>
                        <a:t>: </a:t>
                      </a:r>
                      <a:r>
                        <a:rPr lang="en-GB" b="1" dirty="0" smtClean="0"/>
                        <a:t>"Blessed are the pure in heart, for they will see God</a:t>
                      </a:r>
                      <a:r>
                        <a:rPr lang="en-GB" dirty="0" smtClean="0"/>
                        <a:t>. </a:t>
                      </a:r>
                    </a:p>
                    <a:p>
                      <a:endParaRPr lang="en-GB" dirty="0" smtClean="0"/>
                    </a:p>
                    <a:p>
                      <a:endParaRPr kumimoji="0" lang="en-GB" sz="1800" b="0" i="0" u="none" strike="noStrike" kern="1200" cap="none" spc="0" normalizeH="0" baseline="0" noProof="0" dirty="0" smtClean="0">
                        <a:ln>
                          <a:noFill/>
                        </a:ln>
                        <a:solidFill>
                          <a:prstClr val="black"/>
                        </a:solidFill>
                        <a:effectLst/>
                        <a:uLnTx/>
                        <a:uFillTx/>
                        <a:latin typeface="+mn-lt"/>
                        <a:ea typeface="+mn-ea"/>
                        <a:cs typeface="+mn-cs"/>
                      </a:endParaRP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bl>
          </a:graphicData>
        </a:graphic>
      </p:graphicFrame>
      <p:pic>
        <p:nvPicPr>
          <p:cNvPr id="1536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12160" y="4246877"/>
            <a:ext cx="2487697" cy="1862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6698820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802800767"/>
              </p:ext>
            </p:extLst>
          </p:nvPr>
        </p:nvGraphicFramePr>
        <p:xfrm>
          <a:off x="179512" y="332656"/>
          <a:ext cx="8496943" cy="5832648"/>
        </p:xfrm>
        <a:graphic>
          <a:graphicData uri="http://schemas.openxmlformats.org/drawingml/2006/table">
            <a:tbl>
              <a:tblPr/>
              <a:tblGrid>
                <a:gridCol w="8496943"/>
              </a:tblGrid>
              <a:tr h="5832648">
                <a:tc>
                  <a:txBody>
                    <a:bodyPr/>
                    <a:lstStyle/>
                    <a:p>
                      <a:pPr algn="ctr"/>
                      <a:r>
                        <a:rPr lang="en-GB" sz="3200" b="1" u="sng" baseline="0" dirty="0" smtClean="0">
                          <a:solidFill>
                            <a:srgbClr val="00B0F0"/>
                          </a:solidFill>
                        </a:rPr>
                        <a:t>The Word of God</a:t>
                      </a:r>
                    </a:p>
                    <a:p>
                      <a:pPr algn="ctr"/>
                      <a:r>
                        <a:rPr lang="en-GB" sz="3200" b="1" u="sng" baseline="0" dirty="0" smtClean="0">
                          <a:solidFill>
                            <a:srgbClr val="00B0F0"/>
                          </a:solidFill>
                        </a:rPr>
                        <a:t>Gospel Reading</a:t>
                      </a:r>
                    </a:p>
                    <a:p>
                      <a:endParaRPr lang="en-GB" b="1" dirty="0" smtClean="0"/>
                    </a:p>
                    <a:p>
                      <a:r>
                        <a:rPr lang="en-GB" b="1" u="sng" dirty="0" smtClean="0">
                          <a:solidFill>
                            <a:schemeClr val="bg1"/>
                          </a:solidFill>
                        </a:rPr>
                        <a:t>Vernon: 7 </a:t>
                      </a:r>
                      <a:r>
                        <a:rPr lang="en-GB" b="1" dirty="0" smtClean="0"/>
                        <a:t>"Blessed are the peacemakers, for they will be called children of God. </a:t>
                      </a:r>
                    </a:p>
                    <a:p>
                      <a:endParaRPr lang="en-GB" b="1" dirty="0" smtClean="0"/>
                    </a:p>
                    <a:p>
                      <a:r>
                        <a:rPr lang="en-GB" b="1" u="sng" dirty="0" smtClean="0">
                          <a:solidFill>
                            <a:schemeClr val="bg1"/>
                          </a:solidFill>
                        </a:rPr>
                        <a:t>San: </a:t>
                      </a:r>
                      <a:r>
                        <a:rPr lang="en-GB" b="1" dirty="0" smtClean="0"/>
                        <a:t>"Blessed are those who are persecuted for righteousness' sake, for theirs is the kingdom of heaven.</a:t>
                      </a:r>
                    </a:p>
                    <a:p>
                      <a:endParaRPr lang="en-GB" b="1" dirty="0" smtClean="0"/>
                    </a:p>
                    <a:p>
                      <a:r>
                        <a:rPr lang="en-GB" b="1" u="sng" dirty="0" smtClean="0">
                          <a:solidFill>
                            <a:schemeClr val="bg1"/>
                          </a:solidFill>
                        </a:rPr>
                        <a:t>Cody Capri: </a:t>
                      </a:r>
                      <a:r>
                        <a:rPr lang="en-GB" b="1" dirty="0" smtClean="0"/>
                        <a:t>"Blessed are you when people revile you and persecute you and utter all kinds of evil against you falsely on my account. Rejoice and be glad, for your reward is great in heaven, for in the same way they persecuted the prophets who were before you.” </a:t>
                      </a:r>
                    </a:p>
                    <a:p>
                      <a:r>
                        <a:rPr lang="en-GB" b="1" dirty="0" smtClean="0">
                          <a:solidFill>
                            <a:srgbClr val="FFFF00"/>
                          </a:solidFill>
                        </a:rPr>
                        <a:t>Pause</a:t>
                      </a:r>
                    </a:p>
                    <a:p>
                      <a:r>
                        <a:rPr lang="en-GB" b="1" dirty="0" smtClean="0"/>
                        <a:t>The</a:t>
                      </a:r>
                      <a:r>
                        <a:rPr lang="en-GB" b="1" baseline="0" dirty="0" smtClean="0"/>
                        <a:t> Gospel of the Lord</a:t>
                      </a:r>
                      <a:r>
                        <a:rPr lang="en-GB" b="1" dirty="0" smtClean="0"/>
                        <a:t> </a:t>
                      </a:r>
                    </a:p>
                    <a:p>
                      <a:endParaRPr lang="en-GB" b="1" dirty="0" smtClean="0"/>
                    </a:p>
                    <a:p>
                      <a:r>
                        <a:rPr lang="en-GB" b="1" u="sng" dirty="0" smtClean="0">
                          <a:solidFill>
                            <a:schemeClr val="bg1"/>
                          </a:solidFill>
                        </a:rPr>
                        <a:t>ALL: </a:t>
                      </a:r>
                      <a:r>
                        <a:rPr lang="en-GB" b="1" dirty="0" smtClean="0"/>
                        <a:t>Thanks be to God</a:t>
                      </a:r>
                      <a:endParaRPr kumimoji="0" lang="en-GB" sz="1800" b="1" i="0" u="none" strike="noStrike" kern="1200" cap="none" spc="0" normalizeH="0" baseline="0" noProof="0" dirty="0" smtClean="0">
                        <a:ln>
                          <a:noFill/>
                        </a:ln>
                        <a:solidFill>
                          <a:prstClr val="black"/>
                        </a:solidFill>
                        <a:effectLst/>
                        <a:uLnTx/>
                        <a:uFillTx/>
                        <a:latin typeface="+mn-lt"/>
                        <a:ea typeface="+mn-ea"/>
                        <a:cs typeface="+mn-cs"/>
                      </a:endParaRP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bl>
          </a:graphicData>
        </a:graphic>
      </p:graphicFrame>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27984" y="4005064"/>
            <a:ext cx="3833738" cy="25591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5010946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416302277"/>
              </p:ext>
            </p:extLst>
          </p:nvPr>
        </p:nvGraphicFramePr>
        <p:xfrm>
          <a:off x="179512" y="332656"/>
          <a:ext cx="8496943" cy="6736080"/>
        </p:xfrm>
        <a:graphic>
          <a:graphicData uri="http://schemas.openxmlformats.org/drawingml/2006/table">
            <a:tbl>
              <a:tblPr/>
              <a:tblGrid>
                <a:gridCol w="8496943"/>
              </a:tblGrid>
              <a:tr h="5832648">
                <a:tc>
                  <a:txBody>
                    <a:bodyPr/>
                    <a:lstStyle/>
                    <a:p>
                      <a:pPr algn="ctr"/>
                      <a:r>
                        <a:rPr lang="en-GB" sz="3200" b="1" u="sng" baseline="0" dirty="0" smtClean="0">
                          <a:solidFill>
                            <a:srgbClr val="00B0F0"/>
                          </a:solidFill>
                        </a:rPr>
                        <a:t>Response to The Word of God</a:t>
                      </a:r>
                    </a:p>
                    <a:p>
                      <a:pPr algn="ctr"/>
                      <a:r>
                        <a:rPr lang="en-GB" sz="3200" b="1" u="sng" baseline="0" dirty="0" smtClean="0">
                          <a:solidFill>
                            <a:srgbClr val="00B0F0"/>
                          </a:solidFill>
                        </a:rPr>
                        <a:t>Bidding Prayers</a:t>
                      </a:r>
                    </a:p>
                    <a:p>
                      <a:pPr algn="ctr"/>
                      <a:endParaRPr lang="en-GB" sz="3200" b="1" u="sng" baseline="0" dirty="0" smtClean="0">
                        <a:solidFill>
                          <a:srgbClr val="00B0F0"/>
                        </a:solidFill>
                      </a:endParaRPr>
                    </a:p>
                    <a:p>
                      <a:pPr algn="ctr"/>
                      <a:r>
                        <a:rPr lang="en-GB" sz="2800" b="1" u="sng" dirty="0" smtClean="0">
                          <a:solidFill>
                            <a:schemeClr val="bg1"/>
                          </a:solidFill>
                        </a:rPr>
                        <a:t>Phoebe: </a:t>
                      </a:r>
                      <a:r>
                        <a:rPr lang="en-GB" sz="2800" dirty="0" smtClean="0"/>
                        <a:t>Let us pray for all who suffer as a result of conflict, and ask that God may give us peace: </a:t>
                      </a:r>
                    </a:p>
                    <a:p>
                      <a:pPr algn="ctr"/>
                      <a:r>
                        <a:rPr lang="en-GB" sz="2800" b="1" u="sng" dirty="0" smtClean="0">
                          <a:solidFill>
                            <a:srgbClr val="FFFF00"/>
                          </a:solidFill>
                        </a:rPr>
                        <a:t>Response: </a:t>
                      </a:r>
                      <a:r>
                        <a:rPr lang="en-GB" sz="2800" b="1" u="sng" dirty="0" err="1" smtClean="0">
                          <a:solidFill>
                            <a:srgbClr val="FFFF00"/>
                          </a:solidFill>
                        </a:rPr>
                        <a:t>Clywed</a:t>
                      </a:r>
                      <a:r>
                        <a:rPr lang="en-GB" sz="2800" b="1" u="sng" dirty="0" smtClean="0">
                          <a:solidFill>
                            <a:srgbClr val="FFFF00"/>
                          </a:solidFill>
                        </a:rPr>
                        <a:t> </a:t>
                      </a:r>
                      <a:r>
                        <a:rPr lang="en-GB" sz="2800" b="1" u="sng" dirty="0" err="1" smtClean="0">
                          <a:solidFill>
                            <a:srgbClr val="FFFF00"/>
                          </a:solidFill>
                        </a:rPr>
                        <a:t>ein</a:t>
                      </a:r>
                      <a:r>
                        <a:rPr lang="en-GB" sz="2800" b="1" u="sng" dirty="0" smtClean="0">
                          <a:solidFill>
                            <a:srgbClr val="FFFF00"/>
                          </a:solidFill>
                        </a:rPr>
                        <a:t> </a:t>
                      </a:r>
                      <a:r>
                        <a:rPr lang="en-GB" sz="2800" b="1" u="sng" dirty="0" err="1" smtClean="0">
                          <a:solidFill>
                            <a:srgbClr val="FFFF00"/>
                          </a:solidFill>
                        </a:rPr>
                        <a:t>gweddi</a:t>
                      </a:r>
                      <a:endParaRPr lang="en-GB" sz="2800" b="1" u="sng" dirty="0" smtClean="0">
                        <a:solidFill>
                          <a:srgbClr val="FFFF00"/>
                        </a:solidFil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1" u="sng" dirty="0" smtClean="0">
                          <a:solidFill>
                            <a:schemeClr val="bg1"/>
                          </a:solidFill>
                        </a:rPr>
                        <a:t>Patrick: </a:t>
                      </a:r>
                      <a:r>
                        <a:rPr lang="en-GB" sz="2800" dirty="0" smtClean="0"/>
                        <a:t>for the service men and women who have died in the violence of war, each one remembered by and known to God; May God give peace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sng" strike="noStrike" kern="1200" cap="none" spc="0" normalizeH="0" baseline="0" noProof="0" dirty="0" smtClean="0">
                          <a:ln>
                            <a:noFill/>
                          </a:ln>
                          <a:solidFill>
                            <a:srgbClr val="FFFF00"/>
                          </a:solidFill>
                          <a:effectLst/>
                          <a:uLnTx/>
                          <a:uFillTx/>
                          <a:latin typeface="+mn-lt"/>
                          <a:ea typeface="+mn-ea"/>
                          <a:cs typeface="+mn-cs"/>
                        </a:rPr>
                        <a:t>Response: </a:t>
                      </a:r>
                      <a:r>
                        <a:rPr kumimoji="0" lang="en-GB" sz="2800" b="1" i="0" u="sng" strike="noStrike" kern="1200" cap="none" spc="0" normalizeH="0" baseline="0" noProof="0" dirty="0" err="1" smtClean="0">
                          <a:ln>
                            <a:noFill/>
                          </a:ln>
                          <a:solidFill>
                            <a:srgbClr val="FFFF00"/>
                          </a:solidFill>
                          <a:effectLst/>
                          <a:uLnTx/>
                          <a:uFillTx/>
                          <a:latin typeface="+mn-lt"/>
                          <a:ea typeface="+mn-ea"/>
                          <a:cs typeface="+mn-cs"/>
                        </a:rPr>
                        <a:t>Clywed</a:t>
                      </a:r>
                      <a:r>
                        <a:rPr kumimoji="0" lang="en-GB" sz="2800" b="1" i="0" u="sng" strike="noStrike" kern="1200" cap="none" spc="0" normalizeH="0" baseline="0" noProof="0" dirty="0" smtClean="0">
                          <a:ln>
                            <a:noFill/>
                          </a:ln>
                          <a:solidFill>
                            <a:srgbClr val="FFFF00"/>
                          </a:solidFill>
                          <a:effectLst/>
                          <a:uLnTx/>
                          <a:uFillTx/>
                          <a:latin typeface="+mn-lt"/>
                          <a:ea typeface="+mn-ea"/>
                          <a:cs typeface="+mn-cs"/>
                        </a:rPr>
                        <a:t> </a:t>
                      </a:r>
                      <a:r>
                        <a:rPr kumimoji="0" lang="en-GB" sz="2800" b="1" i="0" u="sng" strike="noStrike" kern="1200" cap="none" spc="0" normalizeH="0" baseline="0" noProof="0" dirty="0" err="1" smtClean="0">
                          <a:ln>
                            <a:noFill/>
                          </a:ln>
                          <a:solidFill>
                            <a:srgbClr val="FFFF00"/>
                          </a:solidFill>
                          <a:effectLst/>
                          <a:uLnTx/>
                          <a:uFillTx/>
                          <a:latin typeface="+mn-lt"/>
                          <a:ea typeface="+mn-ea"/>
                          <a:cs typeface="+mn-cs"/>
                        </a:rPr>
                        <a:t>ein</a:t>
                      </a:r>
                      <a:r>
                        <a:rPr kumimoji="0" lang="en-GB" sz="2800" b="1" i="0" u="sng" strike="noStrike" kern="1200" cap="none" spc="0" normalizeH="0" baseline="0" noProof="0" dirty="0" smtClean="0">
                          <a:ln>
                            <a:noFill/>
                          </a:ln>
                          <a:solidFill>
                            <a:srgbClr val="FFFF00"/>
                          </a:solidFill>
                          <a:effectLst/>
                          <a:uLnTx/>
                          <a:uFillTx/>
                          <a:latin typeface="+mn-lt"/>
                          <a:ea typeface="+mn-ea"/>
                          <a:cs typeface="+mn-cs"/>
                        </a:rPr>
                        <a:t> </a:t>
                      </a:r>
                      <a:r>
                        <a:rPr kumimoji="0" lang="en-GB" sz="2800" b="1" i="0" u="sng" strike="noStrike" kern="1200" cap="none" spc="0" normalizeH="0" baseline="0" noProof="0" dirty="0" err="1" smtClean="0">
                          <a:ln>
                            <a:noFill/>
                          </a:ln>
                          <a:solidFill>
                            <a:srgbClr val="FFFF00"/>
                          </a:solidFill>
                          <a:effectLst/>
                          <a:uLnTx/>
                          <a:uFillTx/>
                          <a:latin typeface="+mn-lt"/>
                          <a:ea typeface="+mn-ea"/>
                          <a:cs typeface="+mn-cs"/>
                        </a:rPr>
                        <a:t>gweddi</a:t>
                      </a:r>
                      <a:endParaRPr lang="en-GB" sz="2800" dirty="0" smtClean="0"/>
                    </a:p>
                    <a:p>
                      <a:pPr algn="ctr"/>
                      <a:r>
                        <a:rPr lang="en-GB" sz="2800" b="1" u="sng" dirty="0" smtClean="0">
                          <a:solidFill>
                            <a:schemeClr val="bg1"/>
                          </a:solidFill>
                        </a:rPr>
                        <a:t>Tom: </a:t>
                      </a:r>
                      <a:r>
                        <a:rPr lang="en-GB" sz="2800" dirty="0" smtClean="0"/>
                        <a:t>God give peace for those who love them in death as in life, offering the distress of our grief and the sadness of our loss; May God give peace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sng" strike="noStrike" kern="1200" cap="none" spc="0" normalizeH="0" baseline="0" noProof="0" dirty="0" smtClean="0">
                          <a:ln>
                            <a:noFill/>
                          </a:ln>
                          <a:solidFill>
                            <a:srgbClr val="FFFF00"/>
                          </a:solidFill>
                          <a:effectLst/>
                          <a:uLnTx/>
                          <a:uFillTx/>
                          <a:latin typeface="+mn-lt"/>
                          <a:ea typeface="+mn-ea"/>
                          <a:cs typeface="+mn-cs"/>
                        </a:rPr>
                        <a:t>Response: </a:t>
                      </a:r>
                      <a:r>
                        <a:rPr kumimoji="0" lang="en-GB" sz="3200" b="1" i="0" u="sng" strike="noStrike" kern="1200" cap="none" spc="0" normalizeH="0" baseline="0" noProof="0" dirty="0" err="1" smtClean="0">
                          <a:ln>
                            <a:noFill/>
                          </a:ln>
                          <a:solidFill>
                            <a:srgbClr val="FFFF00"/>
                          </a:solidFill>
                          <a:effectLst/>
                          <a:uLnTx/>
                          <a:uFillTx/>
                          <a:latin typeface="+mn-lt"/>
                          <a:ea typeface="+mn-ea"/>
                          <a:cs typeface="+mn-cs"/>
                        </a:rPr>
                        <a:t>Clywed</a:t>
                      </a:r>
                      <a:r>
                        <a:rPr kumimoji="0" lang="en-GB" sz="3200" b="1" i="0" u="sng" strike="noStrike" kern="1200" cap="none" spc="0" normalizeH="0" baseline="0" noProof="0" dirty="0" smtClean="0">
                          <a:ln>
                            <a:noFill/>
                          </a:ln>
                          <a:solidFill>
                            <a:srgbClr val="FFFF00"/>
                          </a:solidFill>
                          <a:effectLst/>
                          <a:uLnTx/>
                          <a:uFillTx/>
                          <a:latin typeface="+mn-lt"/>
                          <a:ea typeface="+mn-ea"/>
                          <a:cs typeface="+mn-cs"/>
                        </a:rPr>
                        <a:t> </a:t>
                      </a:r>
                      <a:r>
                        <a:rPr kumimoji="0" lang="en-GB" sz="3200" b="1" i="0" u="sng" strike="noStrike" kern="1200" cap="none" spc="0" normalizeH="0" baseline="0" noProof="0" dirty="0" err="1" smtClean="0">
                          <a:ln>
                            <a:noFill/>
                          </a:ln>
                          <a:solidFill>
                            <a:srgbClr val="FFFF00"/>
                          </a:solidFill>
                          <a:effectLst/>
                          <a:uLnTx/>
                          <a:uFillTx/>
                          <a:latin typeface="+mn-lt"/>
                          <a:ea typeface="+mn-ea"/>
                          <a:cs typeface="+mn-cs"/>
                        </a:rPr>
                        <a:t>ein</a:t>
                      </a:r>
                      <a:r>
                        <a:rPr kumimoji="0" lang="en-GB" sz="3200" b="1" i="0" u="sng" strike="noStrike" kern="1200" cap="none" spc="0" normalizeH="0" baseline="0" noProof="0" dirty="0" smtClean="0">
                          <a:ln>
                            <a:noFill/>
                          </a:ln>
                          <a:solidFill>
                            <a:srgbClr val="FFFF00"/>
                          </a:solidFill>
                          <a:effectLst/>
                          <a:uLnTx/>
                          <a:uFillTx/>
                          <a:latin typeface="+mn-lt"/>
                          <a:ea typeface="+mn-ea"/>
                          <a:cs typeface="+mn-cs"/>
                        </a:rPr>
                        <a:t> </a:t>
                      </a:r>
                      <a:r>
                        <a:rPr kumimoji="0" lang="en-GB" sz="3200" b="1" i="0" u="sng" strike="noStrike" kern="1200" cap="none" spc="0" normalizeH="0" baseline="0" noProof="0" dirty="0" err="1" smtClean="0">
                          <a:ln>
                            <a:noFill/>
                          </a:ln>
                          <a:solidFill>
                            <a:srgbClr val="FFFF00"/>
                          </a:solidFill>
                          <a:effectLst/>
                          <a:uLnTx/>
                          <a:uFillTx/>
                          <a:latin typeface="+mn-lt"/>
                          <a:ea typeface="+mn-ea"/>
                          <a:cs typeface="+mn-cs"/>
                        </a:rPr>
                        <a:t>gweddi</a:t>
                      </a:r>
                      <a:endParaRPr kumimoji="0" lang="en-GB" sz="3200" b="1" i="0" u="sng" strike="noStrike" kern="1200" cap="none" spc="0" normalizeH="0" baseline="0" noProof="0" dirty="0" smtClean="0">
                        <a:ln>
                          <a:noFill/>
                        </a:ln>
                        <a:solidFill>
                          <a:srgbClr val="FFFF00"/>
                        </a:solidFill>
                        <a:effectLst/>
                        <a:uLnTx/>
                        <a:uFillTx/>
                        <a:latin typeface="+mn-lt"/>
                        <a:ea typeface="+mn-ea"/>
                        <a:cs typeface="+mn-cs"/>
                      </a:endParaRPr>
                    </a:p>
                    <a:p>
                      <a:pPr algn="ctr"/>
                      <a:endParaRPr lang="en-GB" sz="2800" b="1" u="sng" baseline="0" dirty="0" smtClean="0">
                        <a:solidFill>
                          <a:srgbClr val="00B0F0"/>
                        </a:solidFill>
                      </a:endParaRP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bl>
          </a:graphicData>
        </a:graphic>
      </p:graphicFrame>
    </p:spTree>
    <p:extLst>
      <p:ext uri="{BB962C8B-B14F-4D97-AF65-F5344CB8AC3E}">
        <p14:creationId xmlns:p14="http://schemas.microsoft.com/office/powerpoint/2010/main" val="78418087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911864885"/>
              </p:ext>
            </p:extLst>
          </p:nvPr>
        </p:nvGraphicFramePr>
        <p:xfrm>
          <a:off x="179512" y="332656"/>
          <a:ext cx="8496943" cy="7406640"/>
        </p:xfrm>
        <a:graphic>
          <a:graphicData uri="http://schemas.openxmlformats.org/drawingml/2006/table">
            <a:tbl>
              <a:tblPr/>
              <a:tblGrid>
                <a:gridCol w="8496943"/>
              </a:tblGrid>
              <a:tr h="5832648">
                <a:tc>
                  <a:txBody>
                    <a:bodyPr/>
                    <a:lstStyle/>
                    <a:p>
                      <a:pPr algn="ctr"/>
                      <a:r>
                        <a:rPr lang="en-GB" sz="3200" b="1" u="sng" baseline="0" dirty="0" smtClean="0">
                          <a:solidFill>
                            <a:srgbClr val="00B0F0"/>
                          </a:solidFill>
                        </a:rPr>
                        <a:t>Response to The Word of God</a:t>
                      </a:r>
                    </a:p>
                    <a:p>
                      <a:pPr algn="ctr"/>
                      <a:r>
                        <a:rPr lang="en-GB" sz="3200" b="1" u="sng" baseline="0" dirty="0" smtClean="0">
                          <a:solidFill>
                            <a:srgbClr val="00B0F0"/>
                          </a:solidFill>
                        </a:rPr>
                        <a:t>Bidding Prayers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sng" strike="noStrike" kern="1200" cap="none" spc="0" normalizeH="0" baseline="0" noProof="0" dirty="0" smtClean="0">
                          <a:ln>
                            <a:noFill/>
                          </a:ln>
                          <a:solidFill>
                            <a:schemeClr val="bg1"/>
                          </a:solidFill>
                          <a:effectLst/>
                          <a:uLnTx/>
                          <a:uFillTx/>
                          <a:latin typeface="+mn-lt"/>
                          <a:ea typeface="+mn-ea"/>
                          <a:cs typeface="+mn-cs"/>
                        </a:rPr>
                        <a:t>Sarah Rose: </a:t>
                      </a:r>
                      <a:r>
                        <a:rPr kumimoji="0" lang="en-GB" sz="3200" b="0" i="0" u="none" strike="noStrike" kern="1200" cap="none" spc="0" normalizeH="0" baseline="0" noProof="0" dirty="0" smtClean="0">
                          <a:ln>
                            <a:noFill/>
                          </a:ln>
                          <a:solidFill>
                            <a:prstClr val="black"/>
                          </a:solidFill>
                          <a:effectLst/>
                          <a:uLnTx/>
                          <a:uFillTx/>
                          <a:latin typeface="+mn-lt"/>
                          <a:ea typeface="+mn-ea"/>
                          <a:cs typeface="+mn-cs"/>
                        </a:rPr>
                        <a:t>God give peace for all members of the armed forces who are in danger this day, remembering family, friends and all who pray for their safe return; May God give peace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sng" strike="noStrike" kern="1200" cap="none" spc="0" normalizeH="0" baseline="0" noProof="0" dirty="0" smtClean="0">
                          <a:ln>
                            <a:noFill/>
                          </a:ln>
                          <a:solidFill>
                            <a:srgbClr val="FFFF00"/>
                          </a:solidFill>
                          <a:effectLst/>
                          <a:uLnTx/>
                          <a:uFillTx/>
                          <a:latin typeface="+mn-lt"/>
                          <a:ea typeface="+mn-ea"/>
                          <a:cs typeface="+mn-cs"/>
                        </a:rPr>
                        <a:t>Response: </a:t>
                      </a:r>
                      <a:r>
                        <a:rPr kumimoji="0" lang="en-GB" sz="3200" b="1" i="0" u="sng" strike="noStrike" kern="1200" cap="none" spc="0" normalizeH="0" baseline="0" noProof="0" dirty="0" err="1" smtClean="0">
                          <a:ln>
                            <a:noFill/>
                          </a:ln>
                          <a:solidFill>
                            <a:srgbClr val="FFFF00"/>
                          </a:solidFill>
                          <a:effectLst/>
                          <a:uLnTx/>
                          <a:uFillTx/>
                          <a:latin typeface="+mn-lt"/>
                          <a:ea typeface="+mn-ea"/>
                          <a:cs typeface="+mn-cs"/>
                        </a:rPr>
                        <a:t>Clywed</a:t>
                      </a:r>
                      <a:r>
                        <a:rPr kumimoji="0" lang="en-GB" sz="3200" b="1" i="0" u="sng" strike="noStrike" kern="1200" cap="none" spc="0" normalizeH="0" baseline="0" noProof="0" dirty="0" smtClean="0">
                          <a:ln>
                            <a:noFill/>
                          </a:ln>
                          <a:solidFill>
                            <a:srgbClr val="FFFF00"/>
                          </a:solidFill>
                          <a:effectLst/>
                          <a:uLnTx/>
                          <a:uFillTx/>
                          <a:latin typeface="+mn-lt"/>
                          <a:ea typeface="+mn-ea"/>
                          <a:cs typeface="+mn-cs"/>
                        </a:rPr>
                        <a:t> </a:t>
                      </a:r>
                      <a:r>
                        <a:rPr kumimoji="0" lang="en-GB" sz="3200" b="1" i="0" u="sng" strike="noStrike" kern="1200" cap="none" spc="0" normalizeH="0" baseline="0" noProof="0" dirty="0" err="1" smtClean="0">
                          <a:ln>
                            <a:noFill/>
                          </a:ln>
                          <a:solidFill>
                            <a:srgbClr val="FFFF00"/>
                          </a:solidFill>
                          <a:effectLst/>
                          <a:uLnTx/>
                          <a:uFillTx/>
                          <a:latin typeface="+mn-lt"/>
                          <a:ea typeface="+mn-ea"/>
                          <a:cs typeface="+mn-cs"/>
                        </a:rPr>
                        <a:t>ein</a:t>
                      </a:r>
                      <a:r>
                        <a:rPr kumimoji="0" lang="en-GB" sz="3200" b="1" i="0" u="sng" strike="noStrike" kern="1200" cap="none" spc="0" normalizeH="0" baseline="0" noProof="0" dirty="0" smtClean="0">
                          <a:ln>
                            <a:noFill/>
                          </a:ln>
                          <a:solidFill>
                            <a:srgbClr val="FFFF00"/>
                          </a:solidFill>
                          <a:effectLst/>
                          <a:uLnTx/>
                          <a:uFillTx/>
                          <a:latin typeface="+mn-lt"/>
                          <a:ea typeface="+mn-ea"/>
                          <a:cs typeface="+mn-cs"/>
                        </a:rPr>
                        <a:t> </a:t>
                      </a:r>
                      <a:r>
                        <a:rPr kumimoji="0" lang="en-GB" sz="3200" b="1" i="0" u="sng" strike="noStrike" kern="1200" cap="none" spc="0" normalizeH="0" baseline="0" noProof="0" dirty="0" err="1" smtClean="0">
                          <a:ln>
                            <a:noFill/>
                          </a:ln>
                          <a:solidFill>
                            <a:srgbClr val="FFFF00"/>
                          </a:solidFill>
                          <a:effectLst/>
                          <a:uLnTx/>
                          <a:uFillTx/>
                          <a:latin typeface="+mn-lt"/>
                          <a:ea typeface="+mn-ea"/>
                          <a:cs typeface="+mn-cs"/>
                        </a:rPr>
                        <a:t>gweddi</a:t>
                      </a:r>
                      <a:endParaRPr kumimoji="0" lang="en-GB" sz="3200" b="1" i="0" u="sng" strike="noStrike" kern="1200" cap="none" spc="0" normalizeH="0" baseline="0" noProof="0" dirty="0" smtClean="0">
                        <a:ln>
                          <a:noFill/>
                        </a:ln>
                        <a:solidFill>
                          <a:srgbClr val="FFFF00"/>
                        </a:solidFill>
                        <a:effectLst/>
                        <a:uLnTx/>
                        <a:uFillTx/>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sng" strike="noStrike" kern="1200" cap="none" spc="0" normalizeH="0" baseline="0" noProof="0" dirty="0" err="1" smtClean="0">
                          <a:ln>
                            <a:noFill/>
                          </a:ln>
                          <a:solidFill>
                            <a:schemeClr val="bg1"/>
                          </a:solidFill>
                          <a:effectLst/>
                          <a:uLnTx/>
                          <a:uFillTx/>
                          <a:latin typeface="+mn-lt"/>
                          <a:ea typeface="+mn-ea"/>
                          <a:cs typeface="+mn-cs"/>
                        </a:rPr>
                        <a:t>Joen</a:t>
                      </a:r>
                      <a:r>
                        <a:rPr kumimoji="0" lang="en-GB" sz="3200" b="1" i="0" u="sng" strike="noStrike" kern="1200" cap="none" spc="0" normalizeH="0" baseline="0" noProof="0" dirty="0" smtClean="0">
                          <a:ln>
                            <a:noFill/>
                          </a:ln>
                          <a:solidFill>
                            <a:schemeClr val="bg1"/>
                          </a:solidFill>
                          <a:effectLst/>
                          <a:uLnTx/>
                          <a:uFillTx/>
                          <a:latin typeface="+mn-lt"/>
                          <a:ea typeface="+mn-ea"/>
                          <a:cs typeface="+mn-cs"/>
                        </a:rPr>
                        <a:t>: </a:t>
                      </a:r>
                      <a:r>
                        <a:rPr kumimoji="0" lang="en-GB" sz="3200" b="0" i="0" u="none" strike="noStrike" kern="1200" cap="none" spc="0" normalizeH="0" baseline="0" noProof="0" dirty="0" smtClean="0">
                          <a:ln>
                            <a:noFill/>
                          </a:ln>
                          <a:solidFill>
                            <a:prstClr val="black"/>
                          </a:solidFill>
                          <a:effectLst/>
                          <a:uLnTx/>
                          <a:uFillTx/>
                          <a:latin typeface="+mn-lt"/>
                          <a:ea typeface="+mn-ea"/>
                          <a:cs typeface="+mn-cs"/>
                        </a:rPr>
                        <a:t>God give peace for civilian women, children and men whose lives are disfigured by war or terror, calling to mind in penitence the anger and hatreds of humanity; May God give peace God give peace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sng" strike="noStrike" kern="1200" cap="none" spc="0" normalizeH="0" baseline="0" noProof="0" dirty="0" smtClean="0">
                          <a:ln>
                            <a:noFill/>
                          </a:ln>
                          <a:solidFill>
                            <a:srgbClr val="FFFF00"/>
                          </a:solidFill>
                          <a:effectLst/>
                          <a:uLnTx/>
                          <a:uFillTx/>
                          <a:latin typeface="+mn-lt"/>
                          <a:ea typeface="+mn-ea"/>
                          <a:cs typeface="+mn-cs"/>
                        </a:rPr>
                        <a:t>Response: </a:t>
                      </a:r>
                      <a:r>
                        <a:rPr kumimoji="0" lang="en-GB" sz="3200" b="1" i="0" u="sng" strike="noStrike" kern="1200" cap="none" spc="0" normalizeH="0" baseline="0" noProof="0" dirty="0" err="1" smtClean="0">
                          <a:ln>
                            <a:noFill/>
                          </a:ln>
                          <a:solidFill>
                            <a:srgbClr val="FFFF00"/>
                          </a:solidFill>
                          <a:effectLst/>
                          <a:uLnTx/>
                          <a:uFillTx/>
                          <a:latin typeface="+mn-lt"/>
                          <a:ea typeface="+mn-ea"/>
                          <a:cs typeface="+mn-cs"/>
                        </a:rPr>
                        <a:t>Clywed</a:t>
                      </a:r>
                      <a:r>
                        <a:rPr kumimoji="0" lang="en-GB" sz="3200" b="1" i="0" u="sng" strike="noStrike" kern="1200" cap="none" spc="0" normalizeH="0" baseline="0" noProof="0" dirty="0" smtClean="0">
                          <a:ln>
                            <a:noFill/>
                          </a:ln>
                          <a:solidFill>
                            <a:srgbClr val="FFFF00"/>
                          </a:solidFill>
                          <a:effectLst/>
                          <a:uLnTx/>
                          <a:uFillTx/>
                          <a:latin typeface="+mn-lt"/>
                          <a:ea typeface="+mn-ea"/>
                          <a:cs typeface="+mn-cs"/>
                        </a:rPr>
                        <a:t> </a:t>
                      </a:r>
                      <a:r>
                        <a:rPr kumimoji="0" lang="en-GB" sz="3200" b="1" i="0" u="sng" strike="noStrike" kern="1200" cap="none" spc="0" normalizeH="0" baseline="0" noProof="0" dirty="0" err="1" smtClean="0">
                          <a:ln>
                            <a:noFill/>
                          </a:ln>
                          <a:solidFill>
                            <a:srgbClr val="FFFF00"/>
                          </a:solidFill>
                          <a:effectLst/>
                          <a:uLnTx/>
                          <a:uFillTx/>
                          <a:latin typeface="+mn-lt"/>
                          <a:ea typeface="+mn-ea"/>
                          <a:cs typeface="+mn-cs"/>
                        </a:rPr>
                        <a:t>ein</a:t>
                      </a:r>
                      <a:r>
                        <a:rPr kumimoji="0" lang="en-GB" sz="3200" b="1" i="0" u="sng" strike="noStrike" kern="1200" cap="none" spc="0" normalizeH="0" baseline="0" noProof="0" dirty="0" smtClean="0">
                          <a:ln>
                            <a:noFill/>
                          </a:ln>
                          <a:solidFill>
                            <a:srgbClr val="FFFF00"/>
                          </a:solidFill>
                          <a:effectLst/>
                          <a:uLnTx/>
                          <a:uFillTx/>
                          <a:latin typeface="+mn-lt"/>
                          <a:ea typeface="+mn-ea"/>
                          <a:cs typeface="+mn-cs"/>
                        </a:rPr>
                        <a:t> </a:t>
                      </a:r>
                      <a:r>
                        <a:rPr kumimoji="0" lang="en-GB" sz="3200" b="1" i="0" u="sng" strike="noStrike" kern="1200" cap="none" spc="0" normalizeH="0" baseline="0" noProof="0" dirty="0" err="1" smtClean="0">
                          <a:ln>
                            <a:noFill/>
                          </a:ln>
                          <a:solidFill>
                            <a:srgbClr val="FFFF00"/>
                          </a:solidFill>
                          <a:effectLst/>
                          <a:uLnTx/>
                          <a:uFillTx/>
                          <a:latin typeface="+mn-lt"/>
                          <a:ea typeface="+mn-ea"/>
                          <a:cs typeface="+mn-cs"/>
                        </a:rPr>
                        <a:t>gweddi</a:t>
                      </a:r>
                      <a:endParaRPr kumimoji="0" lang="en-GB" sz="3200" b="1" i="0" u="sng" strike="noStrike" kern="1200" cap="none" spc="0" normalizeH="0" baseline="0" noProof="0" dirty="0" smtClean="0">
                        <a:ln>
                          <a:noFill/>
                        </a:ln>
                        <a:solidFill>
                          <a:srgbClr val="FFFF00"/>
                        </a:solidFill>
                        <a:effectLst/>
                        <a:uLnTx/>
                        <a:uFillTx/>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3200" b="1" i="0" u="sng" strike="noStrike" kern="1200" cap="none" spc="0" normalizeH="0" baseline="0" noProof="0" dirty="0" smtClean="0">
                        <a:ln>
                          <a:noFill/>
                        </a:ln>
                        <a:solidFill>
                          <a:srgbClr val="00B0F0"/>
                        </a:solidFill>
                        <a:effectLst/>
                        <a:uLnTx/>
                        <a:uFillTx/>
                        <a:latin typeface="+mn-lt"/>
                        <a:ea typeface="+mn-ea"/>
                        <a:cs typeface="+mn-cs"/>
                      </a:endParaRPr>
                    </a:p>
                    <a:p>
                      <a:pPr algn="ctr"/>
                      <a:endParaRPr lang="en-GB" sz="3200" b="1" u="sng" baseline="0" dirty="0" smtClean="0">
                        <a:solidFill>
                          <a:srgbClr val="00B0F0"/>
                        </a:solidFill>
                      </a:endParaRP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bl>
          </a:graphicData>
        </a:graphic>
      </p:graphicFrame>
    </p:spTree>
    <p:extLst>
      <p:ext uri="{BB962C8B-B14F-4D97-AF65-F5344CB8AC3E}">
        <p14:creationId xmlns:p14="http://schemas.microsoft.com/office/powerpoint/2010/main" val="2088785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421626618"/>
              </p:ext>
            </p:extLst>
          </p:nvPr>
        </p:nvGraphicFramePr>
        <p:xfrm>
          <a:off x="179512" y="332656"/>
          <a:ext cx="8496943" cy="5832648"/>
        </p:xfrm>
        <a:graphic>
          <a:graphicData uri="http://schemas.openxmlformats.org/drawingml/2006/table">
            <a:tbl>
              <a:tblPr/>
              <a:tblGrid>
                <a:gridCol w="8496943"/>
              </a:tblGrid>
              <a:tr h="5832648">
                <a:tc>
                  <a:txBody>
                    <a:bodyPr/>
                    <a:lstStyle/>
                    <a:p>
                      <a:pPr algn="ctr"/>
                      <a:r>
                        <a:rPr lang="en-GB" sz="3200" b="1" u="sng" baseline="0" dirty="0" smtClean="0">
                          <a:solidFill>
                            <a:srgbClr val="00B0F0"/>
                          </a:solidFill>
                        </a:rPr>
                        <a:t>Response to The Word of God</a:t>
                      </a:r>
                    </a:p>
                    <a:p>
                      <a:pPr algn="ctr"/>
                      <a:r>
                        <a:rPr lang="en-GB" sz="3200" b="1" u="sng" baseline="0" dirty="0" smtClean="0">
                          <a:solidFill>
                            <a:srgbClr val="00B0F0"/>
                          </a:solidFill>
                        </a:rPr>
                        <a:t>Bidding Prayers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sng" strike="noStrike" kern="1200" cap="none" spc="0" normalizeH="0" baseline="0" noProof="0" dirty="0" smtClean="0">
                          <a:ln>
                            <a:noFill/>
                          </a:ln>
                          <a:solidFill>
                            <a:schemeClr val="bg1"/>
                          </a:solidFill>
                          <a:effectLst/>
                          <a:uLnTx/>
                          <a:uFillTx/>
                          <a:latin typeface="+mn-lt"/>
                          <a:ea typeface="+mn-ea"/>
                          <a:cs typeface="+mn-cs"/>
                        </a:rPr>
                        <a:t>Sarah Rose:  </a:t>
                      </a:r>
                      <a:r>
                        <a:rPr kumimoji="0" lang="en-GB" sz="1800" b="0" i="0" u="none" strike="noStrike" kern="1200" cap="none" spc="0" normalizeH="0" baseline="0" noProof="0" dirty="0" err="1" smtClean="0">
                          <a:ln>
                            <a:noFill/>
                          </a:ln>
                          <a:solidFill>
                            <a:prstClr val="black"/>
                          </a:solidFill>
                          <a:effectLst/>
                          <a:uLnTx/>
                          <a:uFillTx/>
                          <a:latin typeface="+mn-lt"/>
                          <a:ea typeface="+mn-ea"/>
                          <a:cs typeface="+mn-cs"/>
                        </a:rPr>
                        <a:t>Godfor</a:t>
                      </a:r>
                      <a:r>
                        <a:rPr kumimoji="0" lang="en-GB" sz="1800" b="0" i="0" u="none" strike="noStrike" kern="1200" cap="none" spc="0" normalizeH="0" baseline="0" noProof="0" dirty="0" smtClean="0">
                          <a:ln>
                            <a:noFill/>
                          </a:ln>
                          <a:solidFill>
                            <a:prstClr val="black"/>
                          </a:solidFill>
                          <a:effectLst/>
                          <a:uLnTx/>
                          <a:uFillTx/>
                          <a:latin typeface="+mn-lt"/>
                          <a:ea typeface="+mn-ea"/>
                          <a:cs typeface="+mn-cs"/>
                        </a:rPr>
                        <a:t> all who bear the burden and privilege of leadership, political,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prstClr val="black"/>
                          </a:solidFill>
                          <a:effectLst/>
                          <a:uLnTx/>
                          <a:uFillTx/>
                          <a:latin typeface="+mn-lt"/>
                          <a:ea typeface="+mn-ea"/>
                          <a:cs typeface="+mn-cs"/>
                        </a:rPr>
                        <a:t>military and religious; asking for gifts of wisdom and resolve in the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prstClr val="black"/>
                          </a:solidFill>
                          <a:effectLst/>
                          <a:uLnTx/>
                          <a:uFillTx/>
                          <a:latin typeface="+mn-lt"/>
                          <a:ea typeface="+mn-ea"/>
                          <a:cs typeface="+mn-cs"/>
                        </a:rPr>
                        <a:t>search for reconciliation and peace. May God give peace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sng" strike="noStrike" kern="1200" cap="none" spc="0" normalizeH="0" baseline="0" noProof="0" dirty="0" smtClean="0">
                          <a:ln>
                            <a:noFill/>
                          </a:ln>
                          <a:solidFill>
                            <a:srgbClr val="FFFF00"/>
                          </a:solidFill>
                          <a:effectLst/>
                          <a:uLnTx/>
                          <a:uFillTx/>
                          <a:latin typeface="+mn-lt"/>
                          <a:ea typeface="+mn-ea"/>
                          <a:cs typeface="+mn-cs"/>
                        </a:rPr>
                        <a:t>Response: </a:t>
                      </a:r>
                      <a:r>
                        <a:rPr kumimoji="0" lang="en-GB" sz="1800" b="1" i="0" u="sng" strike="noStrike" kern="1200" cap="none" spc="0" normalizeH="0" baseline="0" noProof="0" dirty="0" err="1" smtClean="0">
                          <a:ln>
                            <a:noFill/>
                          </a:ln>
                          <a:solidFill>
                            <a:srgbClr val="FFFF00"/>
                          </a:solidFill>
                          <a:effectLst/>
                          <a:uLnTx/>
                          <a:uFillTx/>
                          <a:latin typeface="+mn-lt"/>
                          <a:ea typeface="+mn-ea"/>
                          <a:cs typeface="+mn-cs"/>
                        </a:rPr>
                        <a:t>Clywed</a:t>
                      </a:r>
                      <a:r>
                        <a:rPr kumimoji="0" lang="en-GB" sz="1800" b="1" i="0" u="sng" strike="noStrike" kern="1200" cap="none" spc="0" normalizeH="0" baseline="0" noProof="0" dirty="0" smtClean="0">
                          <a:ln>
                            <a:noFill/>
                          </a:ln>
                          <a:solidFill>
                            <a:srgbClr val="FFFF00"/>
                          </a:solidFill>
                          <a:effectLst/>
                          <a:uLnTx/>
                          <a:uFillTx/>
                          <a:latin typeface="+mn-lt"/>
                          <a:ea typeface="+mn-ea"/>
                          <a:cs typeface="+mn-cs"/>
                        </a:rPr>
                        <a:t> </a:t>
                      </a:r>
                      <a:r>
                        <a:rPr kumimoji="0" lang="en-GB" sz="1800" b="1" i="0" u="sng" strike="noStrike" kern="1200" cap="none" spc="0" normalizeH="0" baseline="0" noProof="0" dirty="0" err="1" smtClean="0">
                          <a:ln>
                            <a:noFill/>
                          </a:ln>
                          <a:solidFill>
                            <a:srgbClr val="FFFF00"/>
                          </a:solidFill>
                          <a:effectLst/>
                          <a:uLnTx/>
                          <a:uFillTx/>
                          <a:latin typeface="+mn-lt"/>
                          <a:ea typeface="+mn-ea"/>
                          <a:cs typeface="+mn-cs"/>
                        </a:rPr>
                        <a:t>ein</a:t>
                      </a:r>
                      <a:r>
                        <a:rPr kumimoji="0" lang="en-GB" sz="1800" b="1" i="0" u="sng" strike="noStrike" kern="1200" cap="none" spc="0" normalizeH="0" baseline="0" noProof="0" dirty="0" smtClean="0">
                          <a:ln>
                            <a:noFill/>
                          </a:ln>
                          <a:solidFill>
                            <a:srgbClr val="FFFF00"/>
                          </a:solidFill>
                          <a:effectLst/>
                          <a:uLnTx/>
                          <a:uFillTx/>
                          <a:latin typeface="+mn-lt"/>
                          <a:ea typeface="+mn-ea"/>
                          <a:cs typeface="+mn-cs"/>
                        </a:rPr>
                        <a:t> </a:t>
                      </a:r>
                      <a:r>
                        <a:rPr kumimoji="0" lang="en-GB" sz="1800" b="1" i="0" u="sng" strike="noStrike" kern="1200" cap="none" spc="0" normalizeH="0" baseline="0" noProof="0" dirty="0" err="1" smtClean="0">
                          <a:ln>
                            <a:noFill/>
                          </a:ln>
                          <a:solidFill>
                            <a:srgbClr val="FFFF00"/>
                          </a:solidFill>
                          <a:effectLst/>
                          <a:uLnTx/>
                          <a:uFillTx/>
                          <a:latin typeface="+mn-lt"/>
                          <a:ea typeface="+mn-ea"/>
                          <a:cs typeface="+mn-cs"/>
                        </a:rPr>
                        <a:t>gweddi</a:t>
                      </a:r>
                      <a:endParaRPr kumimoji="0" lang="en-GB" sz="1800" b="1" i="0" u="sng" strike="noStrike" kern="1200" cap="none" spc="0" normalizeH="0" baseline="0" noProof="0" dirty="0" smtClean="0">
                        <a:ln>
                          <a:noFill/>
                        </a:ln>
                        <a:solidFill>
                          <a:srgbClr val="FFFF00"/>
                        </a:solidFill>
                        <a:effectLst/>
                        <a:uLnTx/>
                        <a:uFillTx/>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prstClr val="black"/>
                          </a:solidFill>
                          <a:effectLst/>
                          <a:uLnTx/>
                          <a:uFillTx/>
                          <a:latin typeface="+mn-lt"/>
                          <a:ea typeface="+mn-ea"/>
                          <a:cs typeface="+mn-cs"/>
                        </a:rPr>
                        <a:t>God give peace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prstClr val="black"/>
                          </a:solidFill>
                          <a:effectLst/>
                          <a:uLnTx/>
                          <a:uFillTx/>
                          <a:latin typeface="+mn-lt"/>
                          <a:ea typeface="+mn-ea"/>
                          <a:cs typeface="+mn-cs"/>
                        </a:rPr>
                        <a:t>O God of truth and justice, we hold before you those whose memory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prstClr val="black"/>
                          </a:solidFill>
                          <a:effectLst/>
                          <a:uLnTx/>
                          <a:uFillTx/>
                          <a:latin typeface="+mn-lt"/>
                          <a:ea typeface="+mn-ea"/>
                          <a:cs typeface="+mn-cs"/>
                        </a:rPr>
                        <a:t>we cherish, and those whose names we will never know.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prstClr val="black"/>
                          </a:solidFill>
                          <a:effectLst/>
                          <a:uLnTx/>
                          <a:uFillTx/>
                          <a:latin typeface="+mn-lt"/>
                          <a:ea typeface="+mn-ea"/>
                          <a:cs typeface="+mn-cs"/>
                        </a:rPr>
                        <a:t>ALL</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prstClr val="black"/>
                          </a:solidFill>
                          <a:effectLst/>
                          <a:uLnTx/>
                          <a:uFillTx/>
                          <a:latin typeface="+mn-lt"/>
                          <a:ea typeface="+mn-ea"/>
                          <a:cs typeface="+mn-cs"/>
                        </a:rPr>
                        <a:t>+Rest eternal grant unto them, O Lord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prstClr val="black"/>
                          </a:solidFill>
                          <a:effectLst/>
                          <a:uLnTx/>
                          <a:uFillTx/>
                          <a:latin typeface="+mn-lt"/>
                          <a:ea typeface="+mn-ea"/>
                          <a:cs typeface="+mn-cs"/>
                        </a:rPr>
                        <a:t>and let light perpetual shine upon them</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prstClr val="black"/>
                          </a:solidFill>
                          <a:effectLst/>
                          <a:uLnTx/>
                          <a:uFillTx/>
                          <a:latin typeface="+mn-lt"/>
                          <a:ea typeface="+mn-ea"/>
                          <a:cs typeface="+mn-cs"/>
                        </a:rPr>
                        <a:t>9 May they rest in peace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prstClr val="black"/>
                          </a:solidFill>
                          <a:effectLst/>
                          <a:uLnTx/>
                          <a:uFillTx/>
                          <a:latin typeface="+mn-lt"/>
                          <a:ea typeface="+mn-ea"/>
                          <a:cs typeface="+mn-cs"/>
                        </a:rPr>
                        <a:t>and rise in glory</a:t>
                      </a:r>
                      <a:endParaRPr kumimoji="0" lang="en-GB" sz="1800" b="1" i="0" u="sng" strike="noStrike" kern="1200" cap="none" spc="0" normalizeH="0" baseline="0" noProof="0" dirty="0" smtClean="0">
                        <a:ln>
                          <a:noFill/>
                        </a:ln>
                        <a:solidFill>
                          <a:srgbClr val="00B0F0"/>
                        </a:solidFill>
                        <a:effectLst/>
                        <a:uLnTx/>
                        <a:uFillTx/>
                        <a:latin typeface="+mn-lt"/>
                        <a:ea typeface="+mn-ea"/>
                        <a:cs typeface="+mn-cs"/>
                      </a:endParaRPr>
                    </a:p>
                    <a:p>
                      <a:pPr algn="ctr"/>
                      <a:endParaRPr lang="en-GB" sz="3200" b="1" u="sng" baseline="0" dirty="0" smtClean="0">
                        <a:solidFill>
                          <a:srgbClr val="00B0F0"/>
                        </a:solidFill>
                      </a:endParaRP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bl>
          </a:graphicData>
        </a:graphic>
      </p:graphicFrame>
    </p:spTree>
    <p:extLst>
      <p:ext uri="{BB962C8B-B14F-4D97-AF65-F5344CB8AC3E}">
        <p14:creationId xmlns:p14="http://schemas.microsoft.com/office/powerpoint/2010/main" val="23194917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063633240"/>
              </p:ext>
            </p:extLst>
          </p:nvPr>
        </p:nvGraphicFramePr>
        <p:xfrm>
          <a:off x="179512" y="332656"/>
          <a:ext cx="8496943" cy="5832648"/>
        </p:xfrm>
        <a:graphic>
          <a:graphicData uri="http://schemas.openxmlformats.org/drawingml/2006/table">
            <a:tbl>
              <a:tblPr/>
              <a:tblGrid>
                <a:gridCol w="8496943"/>
              </a:tblGrid>
              <a:tr h="5832648">
                <a:tc>
                  <a:txBody>
                    <a:bodyPr/>
                    <a:lstStyle/>
                    <a:p>
                      <a:pPr algn="l"/>
                      <a:r>
                        <a:rPr lang="en-GB" sz="2000" b="1" u="sng" baseline="0" dirty="0" err="1" smtClean="0">
                          <a:solidFill>
                            <a:schemeClr val="bg1"/>
                          </a:solidFill>
                        </a:rPr>
                        <a:t>Sacchin</a:t>
                      </a:r>
                      <a:r>
                        <a:rPr lang="en-GB" sz="2000" b="1" u="sng" baseline="0" dirty="0" smtClean="0">
                          <a:solidFill>
                            <a:schemeClr val="bg1"/>
                          </a:solidFill>
                        </a:rPr>
                        <a:t>: </a:t>
                      </a:r>
                      <a:r>
                        <a:rPr lang="en-GB" sz="2000" b="1" u="none" baseline="0" dirty="0" smtClean="0">
                          <a:solidFill>
                            <a:srgbClr val="FFFF00"/>
                          </a:solidFill>
                        </a:rPr>
                        <a:t>Let us say the prayer of eternal rest for all those people in the past who have lost their lives in conflict.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sng" strike="noStrike" kern="1200" cap="none" spc="0" normalizeH="0" baseline="0" noProof="0" dirty="0" smtClean="0">
                          <a:ln>
                            <a:noFill/>
                          </a:ln>
                          <a:solidFill>
                            <a:srgbClr val="00B0F0"/>
                          </a:solidFill>
                          <a:effectLst/>
                          <a:uLnTx/>
                          <a:uFillTx/>
                          <a:latin typeface="+mn-lt"/>
                          <a:ea typeface="+mn-ea"/>
                          <a:cs typeface="+mn-cs"/>
                        </a:rPr>
                        <a:t>ALL</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smtClean="0">
                        <a:ln>
                          <a:noFill/>
                        </a:ln>
                        <a:solidFill>
                          <a:prstClr val="black"/>
                        </a:solidFill>
                        <a:effectLst/>
                        <a:uLnTx/>
                        <a:uFillTx/>
                        <a:latin typeface="+mn-lt"/>
                        <a:ea typeface="+mn-ea"/>
                        <a:cs typeface="+mn-cs"/>
                      </a:endParaRPr>
                    </a:p>
                    <a:p>
                      <a:endParaRPr lang="en-GB" dirty="0" smtClean="0"/>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bl>
          </a:graphicData>
        </a:graphic>
      </p:graphicFrame>
      <p:pic>
        <p:nvPicPr>
          <p:cNvPr id="4" name="Picture 3" descr="C:\Users\Dawn\Documents\Downloads\R (6).jfif"/>
          <p:cNvPicPr/>
          <p:nvPr/>
        </p:nvPicPr>
        <p:blipFill>
          <a:blip r:embed="rId2">
            <a:extLst>
              <a:ext uri="{28A0092B-C50C-407E-A947-70E740481C1C}">
                <a14:useLocalDpi xmlns:a14="http://schemas.microsoft.com/office/drawing/2010/main" val="0"/>
              </a:ext>
            </a:extLst>
          </a:blip>
          <a:srcRect/>
          <a:stretch>
            <a:fillRect/>
          </a:stretch>
        </p:blipFill>
        <p:spPr bwMode="auto">
          <a:xfrm>
            <a:off x="1259632" y="1340768"/>
            <a:ext cx="6282506" cy="4608512"/>
          </a:xfrm>
          <a:prstGeom prst="rect">
            <a:avLst/>
          </a:prstGeom>
          <a:noFill/>
          <a:ln>
            <a:noFill/>
          </a:ln>
        </p:spPr>
      </p:pic>
    </p:spTree>
    <p:extLst>
      <p:ext uri="{BB962C8B-B14F-4D97-AF65-F5344CB8AC3E}">
        <p14:creationId xmlns:p14="http://schemas.microsoft.com/office/powerpoint/2010/main" val="78418087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158599372"/>
              </p:ext>
            </p:extLst>
          </p:nvPr>
        </p:nvGraphicFramePr>
        <p:xfrm>
          <a:off x="179512" y="332656"/>
          <a:ext cx="8496943" cy="6408712"/>
        </p:xfrm>
        <a:graphic>
          <a:graphicData uri="http://schemas.openxmlformats.org/drawingml/2006/table">
            <a:tbl>
              <a:tblPr/>
              <a:tblGrid>
                <a:gridCol w="8496943"/>
              </a:tblGrid>
              <a:tr h="640871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sng" strike="noStrike" kern="1200" cap="none" spc="0" normalizeH="0" baseline="0" noProof="0" dirty="0" smtClean="0">
                          <a:ln>
                            <a:noFill/>
                          </a:ln>
                          <a:solidFill>
                            <a:srgbClr val="00B0F0"/>
                          </a:solidFill>
                          <a:effectLst/>
                          <a:uLnTx/>
                          <a:uFillTx/>
                          <a:latin typeface="+mn-lt"/>
                          <a:ea typeface="+mn-ea"/>
                          <a:cs typeface="+mn-cs"/>
                        </a:rPr>
                        <a:t>Go Forth / Mission / Rejoice</a:t>
                      </a:r>
                      <a:endParaRPr lang="en-GB" dirty="0" smtClean="0"/>
                    </a:p>
                    <a:p>
                      <a:pPr algn="ctr"/>
                      <a:r>
                        <a:rPr lang="en-GB" sz="2800" b="1" u="sng" dirty="0" smtClean="0">
                          <a:solidFill>
                            <a:schemeClr val="bg1"/>
                          </a:solidFill>
                        </a:rPr>
                        <a:t>Act of Commitment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u="sng" dirty="0" smtClean="0">
                          <a:solidFill>
                            <a:schemeClr val="bg1"/>
                          </a:solidFill>
                        </a:rPr>
                        <a:t>Jonas: </a:t>
                      </a:r>
                      <a:r>
                        <a:rPr lang="en-GB" b="1" dirty="0" smtClean="0"/>
                        <a:t>Let us commit ourselves to responsible living and faithful service. The response is </a:t>
                      </a:r>
                      <a:r>
                        <a:rPr lang="en-GB" b="1" dirty="0" smtClean="0">
                          <a:solidFill>
                            <a:srgbClr val="FFFF00"/>
                          </a:solidFill>
                        </a:rPr>
                        <a:t>‘we will’ </a:t>
                      </a:r>
                      <a:r>
                        <a:rPr kumimoji="0" lang="en-GB" sz="1800" b="1" i="0" u="none" strike="noStrike" kern="1200" cap="none" spc="0" normalizeH="0" baseline="0" noProof="0" dirty="0" smtClean="0">
                          <a:ln>
                            <a:noFill/>
                          </a:ln>
                          <a:solidFill>
                            <a:srgbClr val="FFFF00"/>
                          </a:solidFill>
                          <a:effectLst/>
                          <a:uLnTx/>
                          <a:uFillTx/>
                          <a:latin typeface="+mn-lt"/>
                          <a:ea typeface="+mn-ea"/>
                          <a:cs typeface="+mn-cs"/>
                        </a:rPr>
                        <a:t>/ </a:t>
                      </a:r>
                      <a:r>
                        <a:rPr kumimoji="0" lang="en-GB" sz="1800" b="1" i="0" u="none" strike="noStrike" kern="1200" cap="none" spc="0" normalizeH="0" baseline="0" noProof="0" dirty="0" err="1" smtClean="0">
                          <a:ln>
                            <a:noFill/>
                          </a:ln>
                          <a:solidFill>
                            <a:srgbClr val="FFFF00"/>
                          </a:solidFill>
                          <a:effectLst/>
                          <a:uLnTx/>
                          <a:uFillTx/>
                          <a:latin typeface="+mn-lt"/>
                          <a:ea typeface="+mn-ea"/>
                          <a:cs typeface="+mn-cs"/>
                        </a:rPr>
                        <a:t>Byddwn</a:t>
                      </a:r>
                      <a:r>
                        <a:rPr kumimoji="0" lang="en-GB" sz="1800" b="1" i="0" u="none" strike="noStrike" kern="1200" cap="none" spc="0" normalizeH="0" baseline="0" noProof="0" dirty="0" smtClean="0">
                          <a:ln>
                            <a:noFill/>
                          </a:ln>
                          <a:solidFill>
                            <a:srgbClr val="FFFF00"/>
                          </a:solidFill>
                          <a:effectLst/>
                          <a:uLnTx/>
                          <a:uFillTx/>
                          <a:latin typeface="+mn-lt"/>
                          <a:ea typeface="+mn-ea"/>
                          <a:cs typeface="+mn-cs"/>
                        </a:rPr>
                        <a:t> </a:t>
                      </a:r>
                      <a:r>
                        <a:rPr kumimoji="0" lang="en-GB" sz="1800" b="1" i="0" u="none" strike="noStrike" kern="1200" cap="none" spc="0" normalizeH="0" baseline="0" noProof="0" dirty="0" err="1" smtClean="0">
                          <a:ln>
                            <a:noFill/>
                          </a:ln>
                          <a:solidFill>
                            <a:srgbClr val="FFFF00"/>
                          </a:solidFill>
                          <a:effectLst/>
                          <a:uLnTx/>
                          <a:uFillTx/>
                          <a:latin typeface="+mn-lt"/>
                          <a:ea typeface="+mn-ea"/>
                          <a:cs typeface="+mn-cs"/>
                        </a:rPr>
                        <a:t>ni</a:t>
                      </a:r>
                      <a:endParaRPr lang="en-GB" b="1" dirty="0" smtClean="0"/>
                    </a:p>
                    <a:p>
                      <a:r>
                        <a:rPr lang="en-GB" b="1" u="sng" dirty="0" smtClean="0">
                          <a:solidFill>
                            <a:schemeClr val="bg1"/>
                          </a:solidFill>
                        </a:rPr>
                        <a:t>Stanley: </a:t>
                      </a:r>
                      <a:r>
                        <a:rPr lang="en-GB" b="1" dirty="0" smtClean="0"/>
                        <a:t>Will you strive for all that makes for peace? </a:t>
                      </a:r>
                    </a:p>
                    <a:p>
                      <a:r>
                        <a:rPr lang="en-GB" b="1" u="sng" dirty="0" smtClean="0">
                          <a:solidFill>
                            <a:srgbClr val="FFFF00"/>
                          </a:solidFill>
                        </a:rPr>
                        <a:t>All: </a:t>
                      </a:r>
                      <a:r>
                        <a:rPr lang="en-GB" b="1" dirty="0" smtClean="0">
                          <a:solidFill>
                            <a:srgbClr val="FFFF00"/>
                          </a:solidFill>
                        </a:rPr>
                        <a:t>We will / </a:t>
                      </a:r>
                      <a:r>
                        <a:rPr lang="en-GB" b="1" dirty="0" err="1" smtClean="0">
                          <a:solidFill>
                            <a:srgbClr val="FFFF00"/>
                          </a:solidFill>
                        </a:rPr>
                        <a:t>Byddwn</a:t>
                      </a:r>
                      <a:r>
                        <a:rPr lang="en-GB" b="1" dirty="0" smtClean="0">
                          <a:solidFill>
                            <a:srgbClr val="FFFF00"/>
                          </a:solidFill>
                        </a:rPr>
                        <a:t> </a:t>
                      </a:r>
                      <a:r>
                        <a:rPr lang="en-GB" b="1" dirty="0" err="1" smtClean="0">
                          <a:solidFill>
                            <a:srgbClr val="FFFF00"/>
                          </a:solidFill>
                        </a:rPr>
                        <a:t>ni</a:t>
                      </a:r>
                      <a:endParaRPr lang="en-GB" b="1" dirty="0" smtClean="0">
                        <a:solidFill>
                          <a:srgbClr val="FFFF00"/>
                        </a:solidFill>
                      </a:endParaRPr>
                    </a:p>
                    <a:p>
                      <a:r>
                        <a:rPr lang="en-GB" b="1" u="sng" dirty="0" smtClean="0">
                          <a:solidFill>
                            <a:schemeClr val="bg1"/>
                          </a:solidFill>
                        </a:rPr>
                        <a:t>Stanley: </a:t>
                      </a:r>
                      <a:r>
                        <a:rPr lang="en-GB" b="1" dirty="0" smtClean="0"/>
                        <a:t>Will you seek to heal the wounds of war?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u="sng" dirty="0" smtClean="0">
                          <a:solidFill>
                            <a:srgbClr val="FFFF00"/>
                          </a:solidFill>
                        </a:rPr>
                        <a:t>All: </a:t>
                      </a:r>
                      <a:r>
                        <a:rPr lang="en-GB" b="1" dirty="0" smtClean="0">
                          <a:solidFill>
                            <a:srgbClr val="FFFF00"/>
                          </a:solidFill>
                        </a:rPr>
                        <a:t>We will </a:t>
                      </a:r>
                      <a:r>
                        <a:rPr kumimoji="0" lang="en-GB" sz="1800" b="1" i="0" u="none" strike="noStrike" kern="1200" cap="none" spc="0" normalizeH="0" baseline="0" noProof="0" dirty="0" smtClean="0">
                          <a:ln>
                            <a:noFill/>
                          </a:ln>
                          <a:solidFill>
                            <a:srgbClr val="FFFF00"/>
                          </a:solidFill>
                          <a:effectLst/>
                          <a:uLnTx/>
                          <a:uFillTx/>
                          <a:latin typeface="+mn-lt"/>
                          <a:ea typeface="+mn-ea"/>
                          <a:cs typeface="+mn-cs"/>
                        </a:rPr>
                        <a:t>/ </a:t>
                      </a:r>
                      <a:r>
                        <a:rPr kumimoji="0" lang="en-GB" sz="1800" b="1" i="0" u="none" strike="noStrike" kern="1200" cap="none" spc="0" normalizeH="0" baseline="0" noProof="0" dirty="0" err="1" smtClean="0">
                          <a:ln>
                            <a:noFill/>
                          </a:ln>
                          <a:solidFill>
                            <a:srgbClr val="FFFF00"/>
                          </a:solidFill>
                          <a:effectLst/>
                          <a:uLnTx/>
                          <a:uFillTx/>
                          <a:latin typeface="+mn-lt"/>
                          <a:ea typeface="+mn-ea"/>
                          <a:cs typeface="+mn-cs"/>
                        </a:rPr>
                        <a:t>Byddwn</a:t>
                      </a:r>
                      <a:r>
                        <a:rPr kumimoji="0" lang="en-GB" sz="1800" b="1" i="0" u="none" strike="noStrike" kern="1200" cap="none" spc="0" normalizeH="0" baseline="0" noProof="0" dirty="0" smtClean="0">
                          <a:ln>
                            <a:noFill/>
                          </a:ln>
                          <a:solidFill>
                            <a:srgbClr val="FFFF00"/>
                          </a:solidFill>
                          <a:effectLst/>
                          <a:uLnTx/>
                          <a:uFillTx/>
                          <a:latin typeface="+mn-lt"/>
                          <a:ea typeface="+mn-ea"/>
                          <a:cs typeface="+mn-cs"/>
                        </a:rPr>
                        <a:t> </a:t>
                      </a:r>
                      <a:r>
                        <a:rPr kumimoji="0" lang="en-GB" sz="1800" b="1" i="0" u="none" strike="noStrike" kern="1200" cap="none" spc="0" normalizeH="0" baseline="0" noProof="0" dirty="0" err="1" smtClean="0">
                          <a:ln>
                            <a:noFill/>
                          </a:ln>
                          <a:solidFill>
                            <a:srgbClr val="FFFF00"/>
                          </a:solidFill>
                          <a:effectLst/>
                          <a:uLnTx/>
                          <a:uFillTx/>
                          <a:latin typeface="+mn-lt"/>
                          <a:ea typeface="+mn-ea"/>
                          <a:cs typeface="+mn-cs"/>
                        </a:rPr>
                        <a:t>ni</a:t>
                      </a:r>
                      <a:endParaRPr lang="en-GB" b="1" dirty="0" smtClean="0">
                        <a:solidFill>
                          <a:srgbClr val="FFFF00"/>
                        </a:solidFill>
                      </a:endParaRPr>
                    </a:p>
                    <a:p>
                      <a:r>
                        <a:rPr lang="en-GB" b="1" u="sng" dirty="0" smtClean="0">
                          <a:solidFill>
                            <a:schemeClr val="bg1"/>
                          </a:solidFill>
                        </a:rPr>
                        <a:t>Charlie: </a:t>
                      </a:r>
                      <a:r>
                        <a:rPr lang="en-GB" b="1" dirty="0" smtClean="0"/>
                        <a:t>Will you work for a just future for all humanity?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u="sng" dirty="0" smtClean="0">
                          <a:solidFill>
                            <a:srgbClr val="FFFF00"/>
                          </a:solidFill>
                        </a:rPr>
                        <a:t>All: </a:t>
                      </a:r>
                      <a:r>
                        <a:rPr lang="en-GB" b="1" dirty="0" smtClean="0">
                          <a:solidFill>
                            <a:srgbClr val="FFFF00"/>
                          </a:solidFill>
                        </a:rPr>
                        <a:t>We will </a:t>
                      </a:r>
                      <a:r>
                        <a:rPr kumimoji="0" lang="en-GB" sz="1800" b="1" i="0" u="none" strike="noStrike" kern="1200" cap="none" spc="0" normalizeH="0" baseline="0" noProof="0" dirty="0" smtClean="0">
                          <a:ln>
                            <a:noFill/>
                          </a:ln>
                          <a:solidFill>
                            <a:srgbClr val="FFFF00"/>
                          </a:solidFill>
                          <a:effectLst/>
                          <a:uLnTx/>
                          <a:uFillTx/>
                          <a:latin typeface="+mn-lt"/>
                          <a:ea typeface="+mn-ea"/>
                          <a:cs typeface="+mn-cs"/>
                        </a:rPr>
                        <a:t>/ </a:t>
                      </a:r>
                      <a:r>
                        <a:rPr kumimoji="0" lang="en-GB" sz="1800" b="1" i="0" u="none" strike="noStrike" kern="1200" cap="none" spc="0" normalizeH="0" baseline="0" noProof="0" dirty="0" err="1" smtClean="0">
                          <a:ln>
                            <a:noFill/>
                          </a:ln>
                          <a:solidFill>
                            <a:srgbClr val="FFFF00"/>
                          </a:solidFill>
                          <a:effectLst/>
                          <a:uLnTx/>
                          <a:uFillTx/>
                          <a:latin typeface="+mn-lt"/>
                          <a:ea typeface="+mn-ea"/>
                          <a:cs typeface="+mn-cs"/>
                        </a:rPr>
                        <a:t>Byddwn</a:t>
                      </a:r>
                      <a:r>
                        <a:rPr kumimoji="0" lang="en-GB" sz="1800" b="1" i="0" u="none" strike="noStrike" kern="1200" cap="none" spc="0" normalizeH="0" baseline="0" noProof="0" dirty="0" smtClean="0">
                          <a:ln>
                            <a:noFill/>
                          </a:ln>
                          <a:solidFill>
                            <a:srgbClr val="FFFF00"/>
                          </a:solidFill>
                          <a:effectLst/>
                          <a:uLnTx/>
                          <a:uFillTx/>
                          <a:latin typeface="+mn-lt"/>
                          <a:ea typeface="+mn-ea"/>
                          <a:cs typeface="+mn-cs"/>
                        </a:rPr>
                        <a:t> </a:t>
                      </a:r>
                      <a:r>
                        <a:rPr kumimoji="0" lang="en-GB" sz="1800" b="1" i="0" u="none" strike="noStrike" kern="1200" cap="none" spc="0" normalizeH="0" baseline="0" noProof="0" dirty="0" err="1" smtClean="0">
                          <a:ln>
                            <a:noFill/>
                          </a:ln>
                          <a:solidFill>
                            <a:srgbClr val="FFFF00"/>
                          </a:solidFill>
                          <a:effectLst/>
                          <a:uLnTx/>
                          <a:uFillTx/>
                          <a:latin typeface="+mn-lt"/>
                          <a:ea typeface="+mn-ea"/>
                          <a:cs typeface="+mn-cs"/>
                        </a:rPr>
                        <a:t>ni</a:t>
                      </a:r>
                      <a:endParaRPr kumimoji="0" lang="en-GB" sz="1800" b="1" i="0" u="none" strike="noStrike" kern="1200" cap="none" spc="0" normalizeH="0" baseline="0" noProof="0" dirty="0" smtClean="0">
                        <a:ln>
                          <a:noFill/>
                        </a:ln>
                        <a:solidFill>
                          <a:srgbClr val="FFFF00"/>
                        </a:solidFill>
                        <a:effectLst/>
                        <a:uLnTx/>
                        <a:uFillTx/>
                        <a:latin typeface="+mn-lt"/>
                        <a:ea typeface="+mn-ea"/>
                        <a:cs typeface="+mn-cs"/>
                      </a:endParaRPr>
                    </a:p>
                    <a:p>
                      <a:endParaRPr lang="en-GB" dirty="0" smtClean="0"/>
                    </a:p>
                    <a:p>
                      <a:r>
                        <a:rPr lang="en-GB" dirty="0" smtClean="0"/>
                        <a:t> </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bl>
          </a:graphicData>
        </a:graphic>
      </p:graphicFrame>
      <p:pic>
        <p:nvPicPr>
          <p:cNvPr id="5" name="Picture 4" descr="C:\Users\Dawn\Documents\Downloads\R (7).jfif"/>
          <p:cNvPicPr/>
          <p:nvPr/>
        </p:nvPicPr>
        <p:blipFill>
          <a:blip r:embed="rId2">
            <a:extLst>
              <a:ext uri="{28A0092B-C50C-407E-A947-70E740481C1C}">
                <a14:useLocalDpi xmlns:a14="http://schemas.microsoft.com/office/drawing/2010/main" val="0"/>
              </a:ext>
            </a:extLst>
          </a:blip>
          <a:srcRect/>
          <a:stretch>
            <a:fillRect/>
          </a:stretch>
        </p:blipFill>
        <p:spPr bwMode="auto">
          <a:xfrm>
            <a:off x="1979712" y="3573016"/>
            <a:ext cx="4896544" cy="2880320"/>
          </a:xfrm>
          <a:prstGeom prst="rect">
            <a:avLst/>
          </a:prstGeom>
          <a:noFill/>
          <a:ln>
            <a:noFill/>
          </a:ln>
        </p:spPr>
      </p:pic>
    </p:spTree>
    <p:extLst>
      <p:ext uri="{BB962C8B-B14F-4D97-AF65-F5344CB8AC3E}">
        <p14:creationId xmlns:p14="http://schemas.microsoft.com/office/powerpoint/2010/main" val="255680928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570383762"/>
              </p:ext>
            </p:extLst>
          </p:nvPr>
        </p:nvGraphicFramePr>
        <p:xfrm>
          <a:off x="179512" y="332656"/>
          <a:ext cx="8496943" cy="6336704"/>
        </p:xfrm>
        <a:graphic>
          <a:graphicData uri="http://schemas.openxmlformats.org/drawingml/2006/table">
            <a:tbl>
              <a:tblPr/>
              <a:tblGrid>
                <a:gridCol w="8496943"/>
              </a:tblGrid>
              <a:tr h="633670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000" b="1" i="0" u="sng" strike="noStrike" kern="1200" cap="none" spc="0" normalizeH="0" baseline="0" noProof="0" dirty="0" smtClean="0">
                          <a:ln>
                            <a:noFill/>
                          </a:ln>
                          <a:solidFill>
                            <a:srgbClr val="00B0F0"/>
                          </a:solidFill>
                          <a:effectLst/>
                          <a:uLnTx/>
                          <a:uFillTx/>
                          <a:latin typeface="+mn-lt"/>
                          <a:ea typeface="+mn-ea"/>
                          <a:cs typeface="+mn-cs"/>
                        </a:rPr>
                        <a:t>Reflection</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smtClean="0">
                        <a:ln>
                          <a:noFill/>
                        </a:ln>
                        <a:solidFill>
                          <a:prstClr val="black"/>
                        </a:solidFill>
                        <a:effectLst/>
                        <a:uLnTx/>
                        <a:uFillTx/>
                        <a:latin typeface="+mn-lt"/>
                        <a:ea typeface="+mn-ea"/>
                        <a:cs typeface="+mn-cs"/>
                      </a:endParaRPr>
                    </a:p>
                    <a:p>
                      <a:r>
                        <a:rPr lang="en-GB" sz="2800" b="1" dirty="0" smtClean="0"/>
                        <a:t>In a moment of silence let us think how each one of us will show peace to others this week.</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bl>
          </a:graphicData>
        </a:graphic>
      </p:graphicFrame>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688" y="2492896"/>
            <a:ext cx="5225978" cy="39194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0314062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662800606"/>
              </p:ext>
            </p:extLst>
          </p:nvPr>
        </p:nvGraphicFramePr>
        <p:xfrm>
          <a:off x="179512" y="332656"/>
          <a:ext cx="8496943" cy="5832648"/>
        </p:xfrm>
        <a:graphic>
          <a:graphicData uri="http://schemas.openxmlformats.org/drawingml/2006/table">
            <a:tbl>
              <a:tblPr/>
              <a:tblGrid>
                <a:gridCol w="8496943"/>
              </a:tblGrid>
              <a:tr h="583264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1" i="0" u="sng" strike="noStrike" kern="1200" cap="none" spc="0" normalizeH="0" baseline="0" noProof="0" dirty="0" smtClean="0">
                          <a:ln>
                            <a:noFill/>
                          </a:ln>
                          <a:solidFill>
                            <a:srgbClr val="00B0F0"/>
                          </a:solidFill>
                          <a:effectLst/>
                          <a:uLnTx/>
                          <a:uFillTx/>
                          <a:latin typeface="+mn-lt"/>
                          <a:ea typeface="+mn-ea"/>
                          <a:cs typeface="+mn-cs"/>
                        </a:rPr>
                        <a:t>Closing Prayer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sng" strike="noStrike" kern="1200" cap="none" spc="0" normalizeH="0" baseline="0" noProof="0" dirty="0" err="1" smtClean="0">
                          <a:ln>
                            <a:noFill/>
                          </a:ln>
                          <a:solidFill>
                            <a:schemeClr val="bg1"/>
                          </a:solidFill>
                          <a:effectLst/>
                          <a:uLnTx/>
                          <a:uFillTx/>
                          <a:latin typeface="+mn-lt"/>
                          <a:ea typeface="+mn-ea"/>
                          <a:cs typeface="+mn-cs"/>
                        </a:rPr>
                        <a:t>Aron</a:t>
                      </a:r>
                      <a:r>
                        <a:rPr kumimoji="0" lang="en-GB" sz="1800" b="1" i="0" u="sng" strike="noStrike" kern="1200" cap="none" spc="0" normalizeH="0" baseline="0" noProof="0" dirty="0" smtClean="0">
                          <a:ln>
                            <a:noFill/>
                          </a:ln>
                          <a:solidFill>
                            <a:schemeClr val="bg1"/>
                          </a:solidFill>
                          <a:effectLst/>
                          <a:uLnTx/>
                          <a:uFillTx/>
                          <a:latin typeface="+mn-lt"/>
                          <a:ea typeface="+mn-ea"/>
                          <a:cs typeface="+mn-cs"/>
                        </a:rPr>
                        <a:t>: </a:t>
                      </a:r>
                      <a:r>
                        <a:rPr kumimoji="0" lang="en-GB" sz="1800" b="0" i="0" u="none" strike="noStrike" kern="1200" cap="none" spc="0" normalizeH="0" baseline="0" noProof="0" dirty="0" smtClean="0">
                          <a:ln>
                            <a:noFill/>
                          </a:ln>
                          <a:solidFill>
                            <a:srgbClr val="FFFF00"/>
                          </a:solidFill>
                          <a:effectLst/>
                          <a:uLnTx/>
                          <a:uFillTx/>
                          <a:latin typeface="+mn-lt"/>
                          <a:ea typeface="+mn-ea"/>
                          <a:cs typeface="+mn-cs"/>
                        </a:rPr>
                        <a:t>Let us say the following prayer for Remembrance Day as a faith community.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smtClean="0">
                        <a:ln>
                          <a:noFill/>
                        </a:ln>
                        <a:solidFill>
                          <a:schemeClr val="bg1"/>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err="1" smtClean="0">
                          <a:ln>
                            <a:noFill/>
                          </a:ln>
                          <a:solidFill>
                            <a:schemeClr val="bg1"/>
                          </a:solidFill>
                          <a:effectLst/>
                          <a:uLnTx/>
                          <a:uFillTx/>
                          <a:latin typeface="+mn-lt"/>
                          <a:ea typeface="+mn-ea"/>
                          <a:cs typeface="+mn-cs"/>
                        </a:rPr>
                        <a:t>Yn</a:t>
                      </a:r>
                      <a:r>
                        <a:rPr kumimoji="0" lang="en-GB" sz="2000" b="1" i="0" u="none" strike="noStrike" kern="1200" cap="none" spc="0" normalizeH="0" baseline="0" noProof="0" dirty="0" smtClean="0">
                          <a:ln>
                            <a:noFill/>
                          </a:ln>
                          <a:solidFill>
                            <a:schemeClr val="bg1"/>
                          </a:solidFill>
                          <a:effectLst/>
                          <a:uLnTx/>
                          <a:uFillTx/>
                          <a:latin typeface="+mn-lt"/>
                          <a:ea typeface="+mn-ea"/>
                          <a:cs typeface="+mn-cs"/>
                        </a:rPr>
                        <a:t> </a:t>
                      </a:r>
                      <a:r>
                        <a:rPr kumimoji="0" lang="en-GB" sz="2000" b="1" i="0" u="none" strike="noStrike" kern="1200" cap="none" spc="0" normalizeH="0" baseline="0" noProof="0" dirty="0" err="1" smtClean="0">
                          <a:ln>
                            <a:noFill/>
                          </a:ln>
                          <a:solidFill>
                            <a:schemeClr val="bg1"/>
                          </a:solidFill>
                          <a:effectLst/>
                          <a:uLnTx/>
                          <a:uFillTx/>
                          <a:latin typeface="+mn-lt"/>
                          <a:ea typeface="+mn-ea"/>
                          <a:cs typeface="+mn-cs"/>
                        </a:rPr>
                        <a:t>enw’r</a:t>
                      </a:r>
                      <a:r>
                        <a:rPr kumimoji="0" lang="en-GB" sz="2000" b="1" i="0" u="none" strike="noStrike" kern="1200" cap="none" spc="0" normalizeH="0" baseline="0" noProof="0" dirty="0" smtClean="0">
                          <a:ln>
                            <a:noFill/>
                          </a:ln>
                          <a:solidFill>
                            <a:schemeClr val="bg1"/>
                          </a:solidFill>
                          <a:effectLst/>
                          <a:uLnTx/>
                          <a:uFillTx/>
                          <a:latin typeface="+mn-lt"/>
                          <a:ea typeface="+mn-ea"/>
                          <a:cs typeface="+mn-cs"/>
                        </a:rPr>
                        <a:t> Tad, a </a:t>
                      </a:r>
                      <a:r>
                        <a:rPr kumimoji="0" lang="en-GB" sz="2000" b="1" i="0" u="none" strike="noStrike" kern="1200" cap="none" spc="0" normalizeH="0" baseline="0" noProof="0" dirty="0" err="1" smtClean="0">
                          <a:ln>
                            <a:noFill/>
                          </a:ln>
                          <a:solidFill>
                            <a:schemeClr val="bg1"/>
                          </a:solidFill>
                          <a:effectLst/>
                          <a:uLnTx/>
                          <a:uFillTx/>
                          <a:latin typeface="+mn-lt"/>
                          <a:ea typeface="+mn-ea"/>
                          <a:cs typeface="+mn-cs"/>
                        </a:rPr>
                        <a:t>Mhab</a:t>
                      </a:r>
                      <a:r>
                        <a:rPr kumimoji="0" lang="en-GB" sz="2000" b="1" i="0" u="none" strike="noStrike" kern="1200" cap="none" spc="0" normalizeH="0" baseline="0" noProof="0" dirty="0" smtClean="0">
                          <a:ln>
                            <a:noFill/>
                          </a:ln>
                          <a:solidFill>
                            <a:schemeClr val="bg1"/>
                          </a:solidFill>
                          <a:effectLst/>
                          <a:uLnTx/>
                          <a:uFillTx/>
                          <a:latin typeface="+mn-lt"/>
                          <a:ea typeface="+mn-ea"/>
                          <a:cs typeface="+mn-cs"/>
                        </a:rPr>
                        <a:t> a </a:t>
                      </a:r>
                      <a:r>
                        <a:rPr kumimoji="0" lang="en-GB" sz="2000" b="1" i="0" u="none" strike="noStrike" kern="1200" cap="none" spc="0" normalizeH="0" baseline="0" noProof="0" dirty="0" err="1" smtClean="0">
                          <a:ln>
                            <a:noFill/>
                          </a:ln>
                          <a:solidFill>
                            <a:schemeClr val="bg1"/>
                          </a:solidFill>
                          <a:effectLst/>
                          <a:uLnTx/>
                          <a:uFillTx/>
                          <a:latin typeface="+mn-lt"/>
                          <a:ea typeface="+mn-ea"/>
                          <a:cs typeface="+mn-cs"/>
                        </a:rPr>
                        <a:t>Ysbryd</a:t>
                      </a:r>
                      <a:r>
                        <a:rPr kumimoji="0" lang="en-GB" sz="2000" b="1" i="0" u="none" strike="noStrike" kern="1200" cap="none" spc="0" normalizeH="0" baseline="0" noProof="0" dirty="0" smtClean="0">
                          <a:ln>
                            <a:noFill/>
                          </a:ln>
                          <a:solidFill>
                            <a:schemeClr val="bg1"/>
                          </a:solidFill>
                          <a:effectLst/>
                          <a:uLnTx/>
                          <a:uFillTx/>
                          <a:latin typeface="+mn-lt"/>
                          <a:ea typeface="+mn-ea"/>
                          <a:cs typeface="+mn-cs"/>
                        </a:rPr>
                        <a:t> </a:t>
                      </a:r>
                      <a:r>
                        <a:rPr kumimoji="0" lang="en-GB" sz="2000" b="1" i="0" u="none" strike="noStrike" kern="1200" cap="none" spc="0" normalizeH="0" baseline="0" noProof="0" dirty="0" err="1" smtClean="0">
                          <a:ln>
                            <a:noFill/>
                          </a:ln>
                          <a:solidFill>
                            <a:schemeClr val="bg1"/>
                          </a:solidFill>
                          <a:effectLst/>
                          <a:uLnTx/>
                          <a:uFillTx/>
                          <a:latin typeface="+mn-lt"/>
                          <a:ea typeface="+mn-ea"/>
                          <a:cs typeface="+mn-cs"/>
                        </a:rPr>
                        <a:t>Glan</a:t>
                      </a:r>
                      <a:r>
                        <a:rPr kumimoji="0" lang="en-GB" sz="2000" b="1" i="0" u="none" strike="noStrike" kern="1200" cap="none" spc="0" normalizeH="0" baseline="0" noProof="0" dirty="0" smtClean="0">
                          <a:ln>
                            <a:noFill/>
                          </a:ln>
                          <a:solidFill>
                            <a:schemeClr val="bg1"/>
                          </a:solidFill>
                          <a:effectLst/>
                          <a:uLnTx/>
                          <a:uFillTx/>
                          <a:latin typeface="+mn-lt"/>
                          <a:ea typeface="+mn-ea"/>
                          <a:cs typeface="+mn-cs"/>
                        </a:rPr>
                        <a:t>, Amen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smtClean="0">
                        <a:ln>
                          <a:noFill/>
                        </a:ln>
                        <a:solidFill>
                          <a:schemeClr val="bg1"/>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smtClean="0">
                          <a:ln>
                            <a:noFill/>
                          </a:ln>
                          <a:solidFill>
                            <a:schemeClr val="bg1"/>
                          </a:solidFill>
                          <a:effectLst/>
                          <a:uLnTx/>
                          <a:uFillTx/>
                          <a:latin typeface="+mn-lt"/>
                          <a:ea typeface="+mn-ea"/>
                          <a:cs typeface="+mn-cs"/>
                        </a:rPr>
                        <a:t>Merciful God, we offer to you the fears in us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smtClean="0">
                          <a:ln>
                            <a:noFill/>
                          </a:ln>
                          <a:solidFill>
                            <a:schemeClr val="bg1"/>
                          </a:solidFill>
                          <a:effectLst/>
                          <a:uLnTx/>
                          <a:uFillTx/>
                          <a:latin typeface="+mn-lt"/>
                          <a:ea typeface="+mn-ea"/>
                          <a:cs typeface="+mn-cs"/>
                        </a:rPr>
                        <a:t>that have not yet been cast out by love: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smtClean="0">
                          <a:ln>
                            <a:noFill/>
                          </a:ln>
                          <a:solidFill>
                            <a:schemeClr val="bg1"/>
                          </a:solidFill>
                          <a:effectLst/>
                          <a:uLnTx/>
                          <a:uFillTx/>
                          <a:latin typeface="+mn-lt"/>
                          <a:ea typeface="+mn-ea"/>
                          <a:cs typeface="+mn-cs"/>
                        </a:rPr>
                        <a:t>May we accept the hope you have placed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smtClean="0">
                          <a:ln>
                            <a:noFill/>
                          </a:ln>
                          <a:solidFill>
                            <a:schemeClr val="bg1"/>
                          </a:solidFill>
                          <a:effectLst/>
                          <a:uLnTx/>
                          <a:uFillTx/>
                          <a:latin typeface="+mn-lt"/>
                          <a:ea typeface="+mn-ea"/>
                          <a:cs typeface="+mn-cs"/>
                        </a:rPr>
                        <a:t>in the hearts of all people,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smtClean="0">
                          <a:ln>
                            <a:noFill/>
                          </a:ln>
                          <a:solidFill>
                            <a:schemeClr val="bg1"/>
                          </a:solidFill>
                          <a:effectLst/>
                          <a:uLnTx/>
                          <a:uFillTx/>
                          <a:latin typeface="+mn-lt"/>
                          <a:ea typeface="+mn-ea"/>
                          <a:cs typeface="+mn-cs"/>
                        </a:rPr>
                        <a:t>And live lives of justice, courage and mercy;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smtClean="0">
                          <a:ln>
                            <a:noFill/>
                          </a:ln>
                          <a:solidFill>
                            <a:schemeClr val="bg1"/>
                          </a:solidFill>
                          <a:effectLst/>
                          <a:uLnTx/>
                          <a:uFillTx/>
                          <a:latin typeface="+mn-lt"/>
                          <a:ea typeface="+mn-ea"/>
                          <a:cs typeface="+mn-cs"/>
                        </a:rPr>
                        <a:t>through Jesus Christ our risen Redeemer.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smtClean="0">
                          <a:ln>
                            <a:noFill/>
                          </a:ln>
                          <a:solidFill>
                            <a:schemeClr val="bg1"/>
                          </a:solidFill>
                          <a:effectLst/>
                          <a:uLnTx/>
                          <a:uFillTx/>
                          <a:latin typeface="+mn-lt"/>
                          <a:ea typeface="+mn-ea"/>
                          <a:cs typeface="+mn-cs"/>
                        </a:rPr>
                        <a:t>Amen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err="1" smtClean="0">
                          <a:ln>
                            <a:noFill/>
                          </a:ln>
                          <a:solidFill>
                            <a:schemeClr val="bg1"/>
                          </a:solidFill>
                          <a:effectLst/>
                          <a:uLnTx/>
                          <a:uFillTx/>
                          <a:latin typeface="+mn-lt"/>
                          <a:ea typeface="+mn-ea"/>
                          <a:cs typeface="+mn-cs"/>
                        </a:rPr>
                        <a:t>Yn</a:t>
                      </a:r>
                      <a:r>
                        <a:rPr kumimoji="0" lang="en-GB" sz="2000" b="1" i="0" u="none" strike="noStrike" kern="1200" cap="none" spc="0" normalizeH="0" baseline="0" noProof="0" dirty="0" smtClean="0">
                          <a:ln>
                            <a:noFill/>
                          </a:ln>
                          <a:solidFill>
                            <a:schemeClr val="bg1"/>
                          </a:solidFill>
                          <a:effectLst/>
                          <a:uLnTx/>
                          <a:uFillTx/>
                          <a:latin typeface="+mn-lt"/>
                          <a:ea typeface="+mn-ea"/>
                          <a:cs typeface="+mn-cs"/>
                        </a:rPr>
                        <a:t> </a:t>
                      </a:r>
                      <a:r>
                        <a:rPr kumimoji="0" lang="en-GB" sz="2000" b="1" i="0" u="none" strike="noStrike" kern="1200" cap="none" spc="0" normalizeH="0" baseline="0" noProof="0" dirty="0" err="1" smtClean="0">
                          <a:ln>
                            <a:noFill/>
                          </a:ln>
                          <a:solidFill>
                            <a:schemeClr val="bg1"/>
                          </a:solidFill>
                          <a:effectLst/>
                          <a:uLnTx/>
                          <a:uFillTx/>
                          <a:latin typeface="+mn-lt"/>
                          <a:ea typeface="+mn-ea"/>
                          <a:cs typeface="+mn-cs"/>
                        </a:rPr>
                        <a:t>enw’r</a:t>
                      </a:r>
                      <a:r>
                        <a:rPr kumimoji="0" lang="en-GB" sz="2000" b="1" i="0" u="none" strike="noStrike" kern="1200" cap="none" spc="0" normalizeH="0" baseline="0" noProof="0" dirty="0" smtClean="0">
                          <a:ln>
                            <a:noFill/>
                          </a:ln>
                          <a:solidFill>
                            <a:schemeClr val="bg1"/>
                          </a:solidFill>
                          <a:effectLst/>
                          <a:uLnTx/>
                          <a:uFillTx/>
                          <a:latin typeface="+mn-lt"/>
                          <a:ea typeface="+mn-ea"/>
                          <a:cs typeface="+mn-cs"/>
                        </a:rPr>
                        <a:t> Tad, a </a:t>
                      </a:r>
                      <a:r>
                        <a:rPr kumimoji="0" lang="en-GB" sz="2000" b="1" i="0" u="none" strike="noStrike" kern="1200" cap="none" spc="0" normalizeH="0" baseline="0" noProof="0" dirty="0" err="1" smtClean="0">
                          <a:ln>
                            <a:noFill/>
                          </a:ln>
                          <a:solidFill>
                            <a:schemeClr val="bg1"/>
                          </a:solidFill>
                          <a:effectLst/>
                          <a:uLnTx/>
                          <a:uFillTx/>
                          <a:latin typeface="+mn-lt"/>
                          <a:ea typeface="+mn-ea"/>
                          <a:cs typeface="+mn-cs"/>
                        </a:rPr>
                        <a:t>Mhab</a:t>
                      </a:r>
                      <a:r>
                        <a:rPr kumimoji="0" lang="en-GB" sz="2000" b="1" i="0" u="none" strike="noStrike" kern="1200" cap="none" spc="0" normalizeH="0" baseline="0" noProof="0" dirty="0" smtClean="0">
                          <a:ln>
                            <a:noFill/>
                          </a:ln>
                          <a:solidFill>
                            <a:schemeClr val="bg1"/>
                          </a:solidFill>
                          <a:effectLst/>
                          <a:uLnTx/>
                          <a:uFillTx/>
                          <a:latin typeface="+mn-lt"/>
                          <a:ea typeface="+mn-ea"/>
                          <a:cs typeface="+mn-cs"/>
                        </a:rPr>
                        <a:t> a </a:t>
                      </a:r>
                      <a:r>
                        <a:rPr kumimoji="0" lang="en-GB" sz="2000" b="1" i="0" u="none" strike="noStrike" kern="1200" cap="none" spc="0" normalizeH="0" baseline="0" noProof="0" dirty="0" err="1" smtClean="0">
                          <a:ln>
                            <a:noFill/>
                          </a:ln>
                          <a:solidFill>
                            <a:schemeClr val="bg1"/>
                          </a:solidFill>
                          <a:effectLst/>
                          <a:uLnTx/>
                          <a:uFillTx/>
                          <a:latin typeface="+mn-lt"/>
                          <a:ea typeface="+mn-ea"/>
                          <a:cs typeface="+mn-cs"/>
                        </a:rPr>
                        <a:t>Ysbryd</a:t>
                      </a:r>
                      <a:r>
                        <a:rPr kumimoji="0" lang="en-GB" sz="2000" b="1" i="0" u="none" strike="noStrike" kern="1200" cap="none" spc="0" normalizeH="0" baseline="0" noProof="0" dirty="0" smtClean="0">
                          <a:ln>
                            <a:noFill/>
                          </a:ln>
                          <a:solidFill>
                            <a:schemeClr val="bg1"/>
                          </a:solidFill>
                          <a:effectLst/>
                          <a:uLnTx/>
                          <a:uFillTx/>
                          <a:latin typeface="+mn-lt"/>
                          <a:ea typeface="+mn-ea"/>
                          <a:cs typeface="+mn-cs"/>
                        </a:rPr>
                        <a:t> </a:t>
                      </a:r>
                      <a:r>
                        <a:rPr kumimoji="0" lang="en-GB" sz="2000" b="1" i="0" u="none" strike="noStrike" kern="1200" cap="none" spc="0" normalizeH="0" baseline="0" noProof="0" dirty="0" err="1" smtClean="0">
                          <a:ln>
                            <a:noFill/>
                          </a:ln>
                          <a:solidFill>
                            <a:schemeClr val="bg1"/>
                          </a:solidFill>
                          <a:effectLst/>
                          <a:uLnTx/>
                          <a:uFillTx/>
                          <a:latin typeface="+mn-lt"/>
                          <a:ea typeface="+mn-ea"/>
                          <a:cs typeface="+mn-cs"/>
                        </a:rPr>
                        <a:t>Glan</a:t>
                      </a:r>
                      <a:r>
                        <a:rPr kumimoji="0" lang="en-GB" sz="2000" b="1" i="0" u="none" strike="noStrike" kern="1200" cap="none" spc="0" normalizeH="0" baseline="0" noProof="0" dirty="0" smtClean="0">
                          <a:ln>
                            <a:noFill/>
                          </a:ln>
                          <a:solidFill>
                            <a:schemeClr val="bg1"/>
                          </a:solidFill>
                          <a:effectLst/>
                          <a:uLnTx/>
                          <a:uFillTx/>
                          <a:latin typeface="+mn-lt"/>
                          <a:ea typeface="+mn-ea"/>
                          <a:cs typeface="+mn-cs"/>
                        </a:rPr>
                        <a:t>, Amen</a:t>
                      </a:r>
                    </a:p>
                    <a:p>
                      <a:endParaRPr lang="en-GB" dirty="0" smtClean="0"/>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bl>
          </a:graphicData>
        </a:graphic>
      </p:graphicFrame>
      <p:pic>
        <p:nvPicPr>
          <p:cNvPr id="1843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92284" y="1556792"/>
            <a:ext cx="3454045" cy="40324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5680928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4578" y="218498"/>
            <a:ext cx="7886700" cy="6487102"/>
          </a:xfrm>
        </p:spPr>
        <p:txBody>
          <a:bodyPr>
            <a:normAutofit/>
          </a:bodyPr>
          <a:lstStyle/>
          <a:p>
            <a:pPr marL="0" indent="0">
              <a:buNone/>
            </a:pPr>
            <a:r>
              <a:rPr lang="en-US" sz="3600" dirty="0" smtClean="0"/>
              <a:t>I watch the sunrise lighting the sky,</a:t>
            </a:r>
          </a:p>
          <a:p>
            <a:pPr marL="0" indent="0">
              <a:buNone/>
            </a:pPr>
            <a:r>
              <a:rPr lang="en-US" sz="3600" dirty="0" smtClean="0"/>
              <a:t>Casting its shadows near.</a:t>
            </a:r>
          </a:p>
          <a:p>
            <a:pPr marL="0" indent="0">
              <a:buNone/>
            </a:pPr>
            <a:r>
              <a:rPr lang="en-US" sz="3600" dirty="0" smtClean="0"/>
              <a:t>And on this morning,</a:t>
            </a:r>
          </a:p>
          <a:p>
            <a:pPr marL="0" indent="0">
              <a:buNone/>
            </a:pPr>
            <a:r>
              <a:rPr lang="en-US" sz="3600" dirty="0" smtClean="0"/>
              <a:t>Bright though it be,</a:t>
            </a:r>
          </a:p>
          <a:p>
            <a:pPr marL="0" indent="0">
              <a:buNone/>
            </a:pPr>
            <a:r>
              <a:rPr lang="en-US" sz="3600" dirty="0" smtClean="0"/>
              <a:t>I feel those shadows near me.</a:t>
            </a:r>
          </a:p>
          <a:p>
            <a:pPr marL="0" indent="0">
              <a:buNone/>
            </a:pPr>
            <a:endParaRPr lang="en-US" sz="3600" dirty="0" smtClean="0"/>
          </a:p>
          <a:p>
            <a:pPr marL="0" indent="0">
              <a:buNone/>
            </a:pPr>
            <a:r>
              <a:rPr lang="en-US" sz="3600" dirty="0" smtClean="0"/>
              <a:t>But you are always close to me,</a:t>
            </a:r>
          </a:p>
          <a:p>
            <a:pPr marL="0" indent="0">
              <a:buNone/>
            </a:pPr>
            <a:r>
              <a:rPr lang="en-US" sz="3600" dirty="0" smtClean="0"/>
              <a:t>following all my ways.</a:t>
            </a:r>
          </a:p>
          <a:p>
            <a:pPr marL="0" indent="0">
              <a:buNone/>
            </a:pPr>
            <a:r>
              <a:rPr lang="en-US" sz="3600" dirty="0" smtClean="0"/>
              <a:t>May I be always close to you,</a:t>
            </a:r>
          </a:p>
          <a:p>
            <a:pPr marL="0" indent="0">
              <a:buNone/>
            </a:pPr>
            <a:r>
              <a:rPr lang="en-US" sz="3600" dirty="0" smtClean="0"/>
              <a:t>following all your ways Lord.</a:t>
            </a:r>
          </a:p>
          <a:p>
            <a:pPr marL="0" indent="0">
              <a:buNone/>
            </a:pPr>
            <a:endParaRPr lang="en-US" dirty="0" smtClean="0"/>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77372" y="2132856"/>
            <a:ext cx="2664296" cy="2664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6731965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887" y="190789"/>
            <a:ext cx="7886700" cy="6390120"/>
          </a:xfrm>
        </p:spPr>
        <p:txBody>
          <a:bodyPr>
            <a:normAutofit/>
          </a:bodyPr>
          <a:lstStyle/>
          <a:p>
            <a:pPr marL="0" indent="0">
              <a:buNone/>
            </a:pPr>
            <a:r>
              <a:rPr lang="en-US" sz="3600" dirty="0" smtClean="0"/>
              <a:t>I watch the sunlight shine through the clouds,</a:t>
            </a:r>
          </a:p>
          <a:p>
            <a:pPr marL="0" indent="0">
              <a:buNone/>
            </a:pPr>
            <a:r>
              <a:rPr lang="en-US" sz="3600" dirty="0" smtClean="0"/>
              <a:t>Warming the earth below.</a:t>
            </a:r>
          </a:p>
          <a:p>
            <a:pPr marL="0" indent="0">
              <a:buNone/>
            </a:pPr>
            <a:r>
              <a:rPr lang="en-US" sz="3600" dirty="0" smtClean="0"/>
              <a:t>And at the midday life seems to say,</a:t>
            </a:r>
          </a:p>
          <a:p>
            <a:pPr marL="0" indent="0">
              <a:buNone/>
            </a:pPr>
            <a:r>
              <a:rPr lang="en-US" sz="3600" dirty="0" smtClean="0"/>
              <a:t>I feel your brightness near me.</a:t>
            </a:r>
          </a:p>
          <a:p>
            <a:pPr marL="0" indent="0">
              <a:buNone/>
            </a:pPr>
            <a:endParaRPr lang="en-US" sz="3600" dirty="0" smtClean="0"/>
          </a:p>
          <a:p>
            <a:pPr marL="0" indent="0">
              <a:buNone/>
            </a:pPr>
            <a:r>
              <a:rPr lang="en-US" sz="3600" dirty="0" smtClean="0"/>
              <a:t>For you are always close to me,</a:t>
            </a:r>
          </a:p>
          <a:p>
            <a:pPr marL="0" indent="0">
              <a:buNone/>
            </a:pPr>
            <a:r>
              <a:rPr lang="en-US" sz="3600" dirty="0" smtClean="0"/>
              <a:t>following all my ways.</a:t>
            </a:r>
          </a:p>
          <a:p>
            <a:pPr marL="0" indent="0">
              <a:buNone/>
            </a:pPr>
            <a:r>
              <a:rPr lang="en-US" sz="3600" dirty="0" smtClean="0"/>
              <a:t>May I be always close to you,</a:t>
            </a:r>
          </a:p>
          <a:p>
            <a:pPr marL="0" indent="0">
              <a:buNone/>
            </a:pPr>
            <a:r>
              <a:rPr lang="en-US" sz="3600" dirty="0" smtClean="0"/>
              <a:t>following all your ways Lord.</a:t>
            </a:r>
          </a:p>
          <a:p>
            <a:pPr marL="0" indent="0">
              <a:buNone/>
            </a:pPr>
            <a:endParaRPr lang="en-US" dirty="0" smtClean="0"/>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4365104"/>
            <a:ext cx="3139989" cy="20930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7917752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8324" y="138545"/>
            <a:ext cx="8899814" cy="6719455"/>
          </a:xfrm>
        </p:spPr>
        <p:txBody>
          <a:bodyPr>
            <a:normAutofit/>
          </a:bodyPr>
          <a:lstStyle/>
          <a:p>
            <a:pPr marL="0" indent="0">
              <a:buNone/>
            </a:pPr>
            <a:r>
              <a:rPr lang="en-US" sz="3600" dirty="0" smtClean="0"/>
              <a:t>I watch the sunset, fading away,</a:t>
            </a:r>
          </a:p>
          <a:p>
            <a:pPr marL="0" indent="0">
              <a:buNone/>
            </a:pPr>
            <a:r>
              <a:rPr lang="en-US" sz="3600" dirty="0" smtClean="0"/>
              <a:t>Lighting the clouds and sea.</a:t>
            </a:r>
          </a:p>
          <a:p>
            <a:pPr marL="0" indent="0">
              <a:buNone/>
            </a:pPr>
            <a:r>
              <a:rPr lang="en-US" sz="3600" dirty="0" smtClean="0"/>
              <a:t>And as the evening, closes its eyes,</a:t>
            </a:r>
          </a:p>
          <a:p>
            <a:pPr marL="0" indent="0">
              <a:buNone/>
            </a:pPr>
            <a:r>
              <a:rPr lang="en-US" sz="3600" dirty="0" smtClean="0"/>
              <a:t>I feel your presence near me.</a:t>
            </a:r>
          </a:p>
          <a:p>
            <a:pPr marL="0" indent="0">
              <a:buNone/>
            </a:pPr>
            <a:endParaRPr lang="en-US" sz="3600" dirty="0" smtClean="0"/>
          </a:p>
          <a:p>
            <a:pPr marL="0" indent="0">
              <a:buNone/>
            </a:pPr>
            <a:r>
              <a:rPr lang="en-US" sz="3600" dirty="0" smtClean="0"/>
              <a:t>Yes, you are always close to me</a:t>
            </a:r>
          </a:p>
          <a:p>
            <a:pPr marL="0" indent="0">
              <a:buNone/>
            </a:pPr>
            <a:r>
              <a:rPr lang="en-US" sz="3600" dirty="0" smtClean="0"/>
              <a:t>following all my ways.</a:t>
            </a:r>
          </a:p>
          <a:p>
            <a:pPr marL="0" indent="0">
              <a:buNone/>
            </a:pPr>
            <a:r>
              <a:rPr lang="en-US" sz="3600" dirty="0" smtClean="0"/>
              <a:t>May I be always close to you,</a:t>
            </a:r>
          </a:p>
          <a:p>
            <a:pPr marL="0" indent="0">
              <a:buNone/>
            </a:pPr>
            <a:r>
              <a:rPr lang="en-US" sz="3600" dirty="0" smtClean="0"/>
              <a:t>following all your ways Lord.</a:t>
            </a:r>
          </a:p>
          <a:p>
            <a:pPr marL="0" indent="0">
              <a:buNone/>
            </a:pPr>
            <a:endParaRPr lang="en-US" dirty="0" smtClean="0"/>
          </a:p>
          <a:p>
            <a:pPr marL="0" indent="0">
              <a:buNone/>
            </a:pPr>
            <a:endParaRPr lang="en-US" dirty="0" smtClean="0"/>
          </a:p>
          <a:p>
            <a:pPr marL="0" indent="0">
              <a:buNone/>
            </a:pPr>
            <a:endParaRPr lang="en-US" dirty="0" smtClean="0"/>
          </a:p>
          <a:p>
            <a:pPr marL="0" indent="0">
              <a:buNone/>
            </a:pPr>
            <a:endParaRPr lang="en-GB" dirty="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45042" y="3861048"/>
            <a:ext cx="3364975" cy="20162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62939047"/>
      </p:ext>
    </p:extLst>
  </p:cSld>
  <p:clrMapOvr>
    <a:masterClrMapping/>
  </p:clrMapOvr>
  <p:timing>
    <p:tnLst>
      <p:par>
        <p:cT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304</TotalTime>
  <Words>2110</Words>
  <Application>Microsoft Office PowerPoint</Application>
  <PresentationFormat>On-screen Show (4:3)</PresentationFormat>
  <Paragraphs>238</Paragraphs>
  <Slides>28</Slides>
  <Notes>0</Notes>
  <HiddenSlides>0</HiddenSlides>
  <MMClips>0</MMClips>
  <ScaleCrop>false</ScaleCrop>
  <HeadingPairs>
    <vt:vector size="4" baseType="variant">
      <vt:variant>
        <vt:lpstr>Theme</vt:lpstr>
      </vt:variant>
      <vt:variant>
        <vt:i4>4</vt:i4>
      </vt:variant>
      <vt:variant>
        <vt:lpstr>Slide Titles</vt:lpstr>
      </vt:variant>
      <vt:variant>
        <vt:i4>28</vt:i4>
      </vt:variant>
    </vt:vector>
  </HeadingPairs>
  <TitlesOfParts>
    <vt:vector size="32" baseType="lpstr">
      <vt:lpstr>1_Office Theme</vt:lpstr>
      <vt:lpstr>2_Office Theme</vt:lpstr>
      <vt:lpstr>3_Office Theme</vt:lpstr>
      <vt:lpstr>4_Office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Dawn</dc:creator>
  <cp:lastModifiedBy>Dawn</cp:lastModifiedBy>
  <cp:revision>24</cp:revision>
  <dcterms:created xsi:type="dcterms:W3CDTF">2022-10-16T09:56:34Z</dcterms:created>
  <dcterms:modified xsi:type="dcterms:W3CDTF">2022-11-03T13:51:19Z</dcterms:modified>
</cp:coreProperties>
</file>