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491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848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110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315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85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995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444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210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8074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86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15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E5174-C8FB-49EC-9C6F-D2FEBAE13FEB}" type="datetimeFigureOut">
              <a:rPr lang="en-GB" smtClean="0"/>
              <a:t>28/08/2020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303BE-E88A-4DB3-B70E-15D5FD3D2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79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41" y="222421"/>
            <a:ext cx="6891585" cy="387119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194" y="3574993"/>
            <a:ext cx="5617164" cy="31553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55589" y="4885038"/>
            <a:ext cx="3707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General classroom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813675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73" y="399713"/>
            <a:ext cx="5315822" cy="39704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1498" y="1622855"/>
            <a:ext cx="5884063" cy="439488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72065" y="5058032"/>
            <a:ext cx="3962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Our Building Site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621244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8" y="531060"/>
            <a:ext cx="7483669" cy="55896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657968" y="2224216"/>
            <a:ext cx="2784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Water wall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05939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6724" y="132137"/>
            <a:ext cx="6474941" cy="48362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52086" y="5453449"/>
            <a:ext cx="50909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Home corner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2631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941" y="278026"/>
            <a:ext cx="5258157" cy="392738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092" y="278026"/>
            <a:ext cx="5595908" cy="41796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8019" y="3472478"/>
            <a:ext cx="4665032" cy="34843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49514" y="5033319"/>
            <a:ext cx="40283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Indoor construction and small world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33732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94" y="368439"/>
            <a:ext cx="5192254" cy="38781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006" y="1054443"/>
            <a:ext cx="6228723" cy="53607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3124" y="5066270"/>
            <a:ext cx="4250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Literacy and reading area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44382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59" y="739498"/>
            <a:ext cx="5974849" cy="44626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74" y="2999678"/>
            <a:ext cx="4395124" cy="328277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337974" y="807308"/>
            <a:ext cx="4219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Sensory area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58151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95" y="244561"/>
            <a:ext cx="5824153" cy="575135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216346" y="2281881"/>
            <a:ext cx="4703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Creative station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033692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22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HELEN WHEELER</dc:creator>
  <cp:lastModifiedBy>HELEN WHEELER</cp:lastModifiedBy>
  <cp:revision>2</cp:revision>
  <dcterms:created xsi:type="dcterms:W3CDTF">2020-08-28T10:58:08Z</dcterms:created>
  <dcterms:modified xsi:type="dcterms:W3CDTF">2020-08-28T11:07:14Z</dcterms:modified>
</cp:coreProperties>
</file>