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46" r:id="rId1"/>
  </p:sldMasterIdLst>
  <p:sldIdLst>
    <p:sldId id="257" r:id="rId2"/>
    <p:sldId id="268" r:id="rId3"/>
    <p:sldId id="277" r:id="rId4"/>
    <p:sldId id="278" r:id="rId5"/>
    <p:sldId id="279" r:id="rId6"/>
    <p:sldId id="280" r:id="rId7"/>
    <p:sldId id="281" r:id="rId8"/>
    <p:sldId id="269" r:id="rId9"/>
    <p:sldId id="258" r:id="rId10"/>
    <p:sldId id="270" r:id="rId11"/>
    <p:sldId id="284" r:id="rId12"/>
    <p:sldId id="271" r:id="rId13"/>
    <p:sldId id="286" r:id="rId14"/>
    <p:sldId id="287" r:id="rId15"/>
    <p:sldId id="288" r:id="rId16"/>
    <p:sldId id="285" r:id="rId17"/>
    <p:sldId id="259" r:id="rId18"/>
    <p:sldId id="282" r:id="rId19"/>
    <p:sldId id="283" r:id="rId20"/>
    <p:sldId id="263" r:id="rId21"/>
    <p:sldId id="261" r:id="rId22"/>
    <p:sldId id="289" r:id="rId23"/>
    <p:sldId id="262" r:id="rId24"/>
    <p:sldId id="273" r:id="rId25"/>
    <p:sldId id="272" r:id="rId26"/>
    <p:sldId id="267" r:id="rId27"/>
    <p:sldId id="274" r:id="rId28"/>
    <p:sldId id="275" r:id="rId29"/>
    <p:sldId id="276" r:id="rId30"/>
    <p:sldId id="265" r:id="rId31"/>
    <p:sldId id="26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23" d="100"/>
          <a:sy n="123" d="100"/>
        </p:scale>
        <p:origin x="-1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xmlns=""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xmlns="" id="{9925CCF1-92C0-4AF3-BFAF-4921631915AB}"/>
              </a:ext>
            </a:extLst>
          </p:cNvPr>
          <p:cNvSpPr>
            <a:spLocks noGrp="1"/>
          </p:cNvSpPr>
          <p:nvPr>
            <p:ph type="dt" sz="half" idx="10"/>
          </p:nvPr>
        </p:nvSpPr>
        <p:spPr/>
        <p:txBody>
          <a:bodyPr/>
          <a:lstStyle/>
          <a:p>
            <a:fld id="{9184DA70-C731-4C70-880D-CCD4705E623C}" type="datetime1">
              <a:rPr lang="en-US" smtClean="0"/>
              <a:t>12/25/2022</a:t>
            </a:fld>
            <a:endParaRPr lang="en-US" dirty="0"/>
          </a:p>
        </p:txBody>
      </p:sp>
      <p:sp>
        <p:nvSpPr>
          <p:cNvPr id="5" name="Footer Placeholder 4">
            <a:extLst>
              <a:ext uri="{FF2B5EF4-FFF2-40B4-BE49-F238E27FC236}">
                <a16:creationId xmlns:a16="http://schemas.microsoft.com/office/drawing/2014/main" xmlns=""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354D8B55-9EA8-4B81-8E84-9B93B0A27559}"/>
              </a:ext>
            </a:extLst>
          </p:cNvPr>
          <p:cNvSpPr>
            <a:spLocks noGrp="1"/>
          </p:cNvSpPr>
          <p:nvPr>
            <p:ph type="dt" sz="half" idx="10"/>
          </p:nvPr>
        </p:nvSpPr>
        <p:spPr/>
        <p:txBody>
          <a:bodyPr/>
          <a:lstStyle/>
          <a:p>
            <a:fld id="{4BE1D723-8F53-4F53-90B0-1982A396982E}" type="datetime1">
              <a:rPr lang="en-US" smtClean="0"/>
              <a:t>12/25/2022</a:t>
            </a:fld>
            <a:endParaRPr lang="en-US" dirty="0"/>
          </a:p>
        </p:txBody>
      </p:sp>
      <p:sp>
        <p:nvSpPr>
          <p:cNvPr id="8" name="Footer Placeholder 7">
            <a:extLst>
              <a:ext uri="{FF2B5EF4-FFF2-40B4-BE49-F238E27FC236}">
                <a16:creationId xmlns:a16="http://schemas.microsoft.com/office/drawing/2014/main" xmlns=""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cxnSp>
        <p:nvCxnSpPr>
          <p:cNvPr id="9" name="Straight Connector 8">
            <a:extLst>
              <a:ext uri="{FF2B5EF4-FFF2-40B4-BE49-F238E27FC236}">
                <a16:creationId xmlns:a16="http://schemas.microsoft.com/office/drawing/2014/main" xmlns=""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xmlns="" id="{AAF2E137-EC28-48F8-9198-1F02539029B6}"/>
              </a:ext>
            </a:extLst>
          </p:cNvPr>
          <p:cNvSpPr>
            <a:spLocks noGrp="1"/>
          </p:cNvSpPr>
          <p:nvPr>
            <p:ph type="dt" sz="half" idx="10"/>
          </p:nvPr>
        </p:nvSpPr>
        <p:spPr/>
        <p:txBody>
          <a:bodyPr/>
          <a:lstStyle/>
          <a:p>
            <a:fld id="{97669AF7-7BEB-44E4-9852-375E34362B5B}" type="datetime1">
              <a:rPr lang="en-US" smtClean="0"/>
              <a:t>12/25/2022</a:t>
            </a:fld>
            <a:endParaRPr lang="en-US" dirty="0"/>
          </a:p>
        </p:txBody>
      </p:sp>
      <p:sp>
        <p:nvSpPr>
          <p:cNvPr id="8" name="Footer Placeholder 7">
            <a:extLst>
              <a:ext uri="{FF2B5EF4-FFF2-40B4-BE49-F238E27FC236}">
                <a16:creationId xmlns:a16="http://schemas.microsoft.com/office/drawing/2014/main" xmlns=""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xmlns=""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xmlns="" id="{5782D47D-B0DC-4C40-BCC6-BBBA32584A38}"/>
              </a:ext>
            </a:extLst>
          </p:cNvPr>
          <p:cNvSpPr>
            <a:spLocks noGrp="1"/>
          </p:cNvSpPr>
          <p:nvPr>
            <p:ph type="dt" sz="half" idx="10"/>
          </p:nvPr>
        </p:nvSpPr>
        <p:spPr/>
        <p:txBody>
          <a:bodyPr/>
          <a:lstStyle/>
          <a:p>
            <a:fld id="{BAAAC38D-0552-4C82-B593-E6124DFADBE2}" type="datetime1">
              <a:rPr lang="en-US" smtClean="0"/>
              <a:t>12/25/2022</a:t>
            </a:fld>
            <a:endParaRPr lang="en-US" dirty="0"/>
          </a:p>
        </p:txBody>
      </p:sp>
      <p:sp>
        <p:nvSpPr>
          <p:cNvPr id="9" name="Footer Placeholder 8">
            <a:extLst>
              <a:ext uri="{FF2B5EF4-FFF2-40B4-BE49-F238E27FC236}">
                <a16:creationId xmlns:a16="http://schemas.microsoft.com/office/drawing/2014/main" xmlns=""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xmlns=""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xmlns="" id="{8AF8A515-AA94-45D1-9223-5C2272618D85}"/>
              </a:ext>
            </a:extLst>
          </p:cNvPr>
          <p:cNvSpPr>
            <a:spLocks noGrp="1"/>
          </p:cNvSpPr>
          <p:nvPr>
            <p:ph type="dt" sz="half" idx="10"/>
          </p:nvPr>
        </p:nvSpPr>
        <p:spPr/>
        <p:txBody>
          <a:bodyPr/>
          <a:lstStyle/>
          <a:p>
            <a:fld id="{D9DF0F1C-5577-4ACB-BB62-DF8F3C494C7E}" type="datetime1">
              <a:rPr lang="en-US" smtClean="0"/>
              <a:t>12/25/2022</a:t>
            </a:fld>
            <a:endParaRPr lang="en-US" dirty="0"/>
          </a:p>
        </p:txBody>
      </p:sp>
      <p:sp>
        <p:nvSpPr>
          <p:cNvPr id="11" name="Footer Placeholder 10">
            <a:extLst>
              <a:ext uri="{FF2B5EF4-FFF2-40B4-BE49-F238E27FC236}">
                <a16:creationId xmlns:a16="http://schemas.microsoft.com/office/drawing/2014/main" xmlns=""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xmlns=""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xmlns="" id="{7392073F-158F-44A3-8913-917AFFC1BC20}"/>
              </a:ext>
            </a:extLst>
          </p:cNvPr>
          <p:cNvSpPr>
            <a:spLocks noGrp="1"/>
          </p:cNvSpPr>
          <p:nvPr>
            <p:ph type="dt" sz="half" idx="10"/>
          </p:nvPr>
        </p:nvSpPr>
        <p:spPr/>
        <p:txBody>
          <a:bodyPr/>
          <a:lstStyle/>
          <a:p>
            <a:fld id="{1775B394-D9F9-4F0C-B15D-605F45CB9E9F}" type="datetime1">
              <a:rPr lang="en-US" smtClean="0"/>
              <a:t>12/25/2022</a:t>
            </a:fld>
            <a:endParaRPr lang="en-US" dirty="0"/>
          </a:p>
        </p:txBody>
      </p:sp>
      <p:sp>
        <p:nvSpPr>
          <p:cNvPr id="7" name="Footer Placeholder 6">
            <a:extLst>
              <a:ext uri="{FF2B5EF4-FFF2-40B4-BE49-F238E27FC236}">
                <a16:creationId xmlns:a16="http://schemas.microsoft.com/office/drawing/2014/main" xmlns=""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xmlns=""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xmlns="" id="{94E9223F-721F-47BF-9FD5-0F8D12FF0DE1}"/>
              </a:ext>
            </a:extLst>
          </p:cNvPr>
          <p:cNvSpPr>
            <a:spLocks noGrp="1"/>
          </p:cNvSpPr>
          <p:nvPr>
            <p:ph type="dt" sz="half" idx="10"/>
          </p:nvPr>
        </p:nvSpPr>
        <p:spPr/>
        <p:txBody>
          <a:bodyPr/>
          <a:lstStyle/>
          <a:p>
            <a:fld id="{39667345-2558-425A-8533-9BFDBCE15005}" type="datetime1">
              <a:rPr lang="en-US" smtClean="0"/>
              <a:t>12/25/2022</a:t>
            </a:fld>
            <a:endParaRPr lang="en-US" dirty="0"/>
          </a:p>
        </p:txBody>
      </p:sp>
      <p:sp>
        <p:nvSpPr>
          <p:cNvPr id="3" name="Footer Placeholder 2">
            <a:extLst>
              <a:ext uri="{FF2B5EF4-FFF2-40B4-BE49-F238E27FC236}">
                <a16:creationId xmlns:a16="http://schemas.microsoft.com/office/drawing/2014/main" xmlns=""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12/25/2022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12/25/2022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7D5506EE-1026-4F35-9ACC-BD05BE0F9B36}"/>
              </a:ext>
            </a:extLst>
          </p:cNvPr>
          <p:cNvSpPr>
            <a:spLocks noGrp="1"/>
          </p:cNvSpPr>
          <p:nvPr>
            <p:ph type="dt" sz="half" idx="10"/>
          </p:nvPr>
        </p:nvSpPr>
        <p:spPr/>
        <p:txBody>
          <a:bodyPr/>
          <a:lstStyle/>
          <a:p>
            <a:fld id="{B612A279-0833-481D-8C56-F67FD0AC6C50}" type="datetime1">
              <a:rPr lang="en-US" smtClean="0"/>
              <a:t>12/25/2022</a:t>
            </a:fld>
            <a:endParaRPr lang="en-US" dirty="0"/>
          </a:p>
        </p:txBody>
      </p:sp>
      <p:sp>
        <p:nvSpPr>
          <p:cNvPr id="8" name="Footer Placeholder 7">
            <a:extLst>
              <a:ext uri="{FF2B5EF4-FFF2-40B4-BE49-F238E27FC236}">
                <a16:creationId xmlns:a16="http://schemas.microsoft.com/office/drawing/2014/main" xmlns=""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AF33D6B0-F070-45C4-A472-19F432BE3932}"/>
              </a:ext>
            </a:extLst>
          </p:cNvPr>
          <p:cNvSpPr>
            <a:spLocks noGrp="1"/>
          </p:cNvSpPr>
          <p:nvPr>
            <p:ph type="dt" sz="half" idx="10"/>
          </p:nvPr>
        </p:nvSpPr>
        <p:spPr/>
        <p:txBody>
          <a:bodyPr/>
          <a:lstStyle/>
          <a:p>
            <a:fld id="{6587DA83-5663-4C9C-B9AA-0B40A3DAFF81}" type="datetime1">
              <a:rPr lang="en-US" smtClean="0"/>
              <a:t>12/25/2022</a:t>
            </a:fld>
            <a:endParaRPr lang="en-US" dirty="0"/>
          </a:p>
        </p:txBody>
      </p:sp>
      <p:sp>
        <p:nvSpPr>
          <p:cNvPr id="8" name="Footer Placeholder 7">
            <a:extLst>
              <a:ext uri="{FF2B5EF4-FFF2-40B4-BE49-F238E27FC236}">
                <a16:creationId xmlns:a16="http://schemas.microsoft.com/office/drawing/2014/main" xmlns=""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xmlns=""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C00000"/>
            </a:gs>
            <a:gs pos="76000">
              <a:srgbClr val="FFFF00"/>
            </a:gs>
            <a:gs pos="91000">
              <a:srgbClr val="FFC000"/>
            </a:gs>
          </a:gsLst>
          <a:lin ang="5400000" scaled="1"/>
          <a:tileRect/>
        </a:gra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12/25/2022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xmlns=""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www.stjosephsprm.cardiff.sch.uk/"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A9286AD2-18A9-4868-A4E3-7A2097A2081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78FD68DA-43BA-4508-8DE2-BA9BB7B2FA5B}"/>
              </a:ext>
            </a:extLst>
          </p:cNvPr>
          <p:cNvSpPr>
            <a:spLocks noGrp="1"/>
          </p:cNvSpPr>
          <p:nvPr>
            <p:ph type="ctrTitle"/>
          </p:nvPr>
        </p:nvSpPr>
        <p:spPr>
          <a:xfrm>
            <a:off x="5289754" y="639097"/>
            <a:ext cx="6135533" cy="4033642"/>
          </a:xfrm>
        </p:spPr>
        <p:txBody>
          <a:bodyPr>
            <a:normAutofit/>
          </a:bodyPr>
          <a:lstStyle/>
          <a:p>
            <a:r>
              <a:rPr lang="en-US" sz="8000" dirty="0"/>
              <a:t>St </a:t>
            </a:r>
            <a:r>
              <a:rPr lang="en-US" dirty="0" err="1" smtClean="0"/>
              <a:t>Gwynno</a:t>
            </a:r>
            <a:r>
              <a:rPr lang="en-US" sz="8000" dirty="0" smtClean="0"/>
              <a:t> Parent </a:t>
            </a:r>
            <a:r>
              <a:rPr lang="en-US" sz="8000" dirty="0"/>
              <a:t>Information</a:t>
            </a:r>
          </a:p>
        </p:txBody>
      </p:sp>
      <p:sp>
        <p:nvSpPr>
          <p:cNvPr id="3" name="Subtitle 2">
            <a:extLst>
              <a:ext uri="{FF2B5EF4-FFF2-40B4-BE49-F238E27FC236}">
                <a16:creationId xmlns:a16="http://schemas.microsoft.com/office/drawing/2014/main" xmlns="" id="{A8E9CFF2-3777-4FF4-A759-8491175B0B7C}"/>
              </a:ext>
            </a:extLst>
          </p:cNvPr>
          <p:cNvSpPr>
            <a:spLocks noGrp="1"/>
          </p:cNvSpPr>
          <p:nvPr>
            <p:ph type="subTitle" idx="1"/>
          </p:nvPr>
        </p:nvSpPr>
        <p:spPr>
          <a:xfrm>
            <a:off x="5289753" y="4672739"/>
            <a:ext cx="6269347" cy="1021498"/>
          </a:xfrm>
        </p:spPr>
        <p:txBody>
          <a:bodyPr>
            <a:normAutofit/>
          </a:bodyPr>
          <a:lstStyle/>
          <a:p>
            <a:r>
              <a:rPr lang="en-US" dirty="0" err="1" smtClean="0">
                <a:solidFill>
                  <a:schemeClr val="tx1">
                    <a:lumMod val="85000"/>
                    <a:lumOff val="15000"/>
                  </a:schemeClr>
                </a:solidFill>
              </a:rPr>
              <a:t>Mrs</a:t>
            </a:r>
            <a:r>
              <a:rPr lang="en-US" dirty="0" smtClean="0">
                <a:solidFill>
                  <a:schemeClr val="tx1">
                    <a:lumMod val="85000"/>
                    <a:lumOff val="15000"/>
                  </a:schemeClr>
                </a:solidFill>
              </a:rPr>
              <a:t> D. Houston</a:t>
            </a:r>
            <a:endParaRPr lang="en-US" sz="2400" dirty="0">
              <a:solidFill>
                <a:schemeClr val="tx1">
                  <a:lumMod val="85000"/>
                  <a:lumOff val="15000"/>
                </a:schemeClr>
              </a:solidFill>
            </a:endParaRPr>
          </a:p>
        </p:txBody>
      </p:sp>
      <p:cxnSp>
        <p:nvCxnSpPr>
          <p:cNvPr id="24" name="Straight Connector 23">
            <a:extLst>
              <a:ext uri="{FF2B5EF4-FFF2-40B4-BE49-F238E27FC236}">
                <a16:creationId xmlns:a16="http://schemas.microsoft.com/office/drawing/2014/main" xmlns="" id="{E7A7CD63-7EC3-44F3-95D0-595C4019FF2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xmlns="" id="{977AE72A-1914-4269-8359-B6D3E8F92109}"/>
              </a:ext>
            </a:extLst>
          </p:cNvPr>
          <p:cNvPicPr>
            <a:picLocks noChangeAspect="1"/>
          </p:cNvPicPr>
          <p:nvPr/>
        </p:nvPicPr>
        <p:blipFill>
          <a:blip r:embed="rId2"/>
          <a:stretch>
            <a:fillRect/>
          </a:stretch>
        </p:blipFill>
        <p:spPr>
          <a:xfrm>
            <a:off x="0" y="639097"/>
            <a:ext cx="4299614" cy="4552532"/>
          </a:xfrm>
          <a:prstGeom prst="rect">
            <a:avLst/>
          </a:prstGeom>
        </p:spPr>
      </p:pic>
    </p:spTree>
    <p:extLst>
      <p:ext uri="{BB962C8B-B14F-4D97-AF65-F5344CB8AC3E}">
        <p14:creationId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97280" y="286603"/>
            <a:ext cx="10092496" cy="1450757"/>
          </a:xfrm>
        </p:spPr>
        <p:txBody>
          <a:bodyPr>
            <a:normAutofit/>
          </a:bodyPr>
          <a:lstStyle/>
          <a:p>
            <a:pPr algn="ctr"/>
            <a:r>
              <a:rPr lang="en-GB" b="1" dirty="0" err="1" smtClean="0">
                <a:solidFill>
                  <a:srgbClr val="0070C0"/>
                </a:solidFill>
              </a:rPr>
              <a:t>Croeso</a:t>
            </a:r>
            <a:r>
              <a:rPr lang="en-GB" b="1" dirty="0" smtClean="0">
                <a:solidFill>
                  <a:srgbClr val="0070C0"/>
                </a:solidFill>
              </a:rPr>
              <a:t> / Welcome</a:t>
            </a:r>
            <a:endParaRPr lang="en-GB" b="1" dirty="0">
              <a:solidFill>
                <a:srgbClr val="0070C0"/>
              </a:solidFill>
            </a:endParaRPr>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p:txBody>
          <a:bodyPr/>
          <a:lstStyle/>
          <a:p>
            <a:r>
              <a:rPr lang="en-GB" b="1" dirty="0" smtClean="0">
                <a:latin typeface="Comic Sans MS" pitchFamily="66" charset="0"/>
              </a:rPr>
              <a:t>Please let us begin our Parent information meeting as a faith community with a prayer to support the children in our care spiritually, socially and academically.</a:t>
            </a:r>
            <a:endParaRPr lang="en-GB" b="1" dirty="0">
              <a:latin typeface="Comic Sans MS"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4936" y="2834898"/>
            <a:ext cx="4633670" cy="3369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2008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43034" y="232476"/>
            <a:ext cx="10084747" cy="860156"/>
          </a:xfrm>
        </p:spPr>
        <p:txBody>
          <a:bodyPr>
            <a:normAutofit fontScale="90000"/>
          </a:bodyPr>
          <a:lstStyle/>
          <a:p>
            <a:pPr algn="ctr">
              <a:lnSpc>
                <a:spcPct val="115000"/>
              </a:lnSpc>
              <a:spcAft>
                <a:spcPts val="1000"/>
              </a:spcAft>
            </a:pPr>
            <a:r>
              <a:rPr lang="en-GB" sz="4800" b="1" u="sng" dirty="0" smtClean="0">
                <a:solidFill>
                  <a:srgbClr val="0070C0"/>
                </a:solidFill>
                <a:latin typeface="Comic Sans MS" pitchFamily="66" charset="0"/>
                <a:ea typeface="Calibri"/>
                <a:cs typeface="Times New Roman"/>
              </a:rPr>
              <a:t/>
            </a:r>
            <a:br>
              <a:rPr lang="en-GB" sz="4800" b="1" u="sng" dirty="0" smtClean="0">
                <a:solidFill>
                  <a:srgbClr val="0070C0"/>
                </a:solidFill>
                <a:latin typeface="Comic Sans MS" pitchFamily="66" charset="0"/>
                <a:ea typeface="Calibri"/>
                <a:cs typeface="Times New Roman"/>
              </a:rPr>
            </a:br>
            <a:r>
              <a:rPr lang="en-GB" sz="4800" b="1" u="sng" dirty="0">
                <a:solidFill>
                  <a:srgbClr val="0070C0"/>
                </a:solidFill>
                <a:latin typeface="Comic Sans MS" pitchFamily="66" charset="0"/>
                <a:ea typeface="Calibri"/>
                <a:cs typeface="Times New Roman"/>
              </a:rPr>
              <a:t/>
            </a:r>
            <a:br>
              <a:rPr lang="en-GB" sz="4800" b="1" u="sng" dirty="0">
                <a:solidFill>
                  <a:srgbClr val="0070C0"/>
                </a:solidFill>
                <a:latin typeface="Comic Sans MS" pitchFamily="66" charset="0"/>
                <a:ea typeface="Calibri"/>
                <a:cs typeface="Times New Roman"/>
              </a:rPr>
            </a:br>
            <a:r>
              <a:rPr lang="en-GB" sz="4800" b="1" u="sng" dirty="0" smtClean="0">
                <a:solidFill>
                  <a:srgbClr val="0070C0"/>
                </a:solidFill>
                <a:latin typeface="Comic Sans MS" pitchFamily="66" charset="0"/>
                <a:ea typeface="Calibri"/>
                <a:cs typeface="Times New Roman"/>
              </a:rPr>
              <a:t/>
            </a:r>
            <a:br>
              <a:rPr lang="en-GB" sz="4800" b="1" u="sng" dirty="0" smtClean="0">
                <a:solidFill>
                  <a:srgbClr val="0070C0"/>
                </a:solidFill>
                <a:latin typeface="Comic Sans MS" pitchFamily="66" charset="0"/>
                <a:ea typeface="Calibri"/>
                <a:cs typeface="Times New Roman"/>
              </a:rPr>
            </a:br>
            <a:r>
              <a:rPr lang="en-GB" sz="4800" b="1" u="sng" dirty="0">
                <a:solidFill>
                  <a:srgbClr val="0070C0"/>
                </a:solidFill>
                <a:latin typeface="Comic Sans MS" pitchFamily="66" charset="0"/>
                <a:ea typeface="Calibri"/>
                <a:cs typeface="Times New Roman"/>
              </a:rPr>
              <a:t/>
            </a:r>
            <a:br>
              <a:rPr lang="en-GB" sz="4800" b="1" u="sng" dirty="0">
                <a:solidFill>
                  <a:srgbClr val="0070C0"/>
                </a:solidFill>
                <a:latin typeface="Comic Sans MS" pitchFamily="66" charset="0"/>
                <a:ea typeface="Calibri"/>
                <a:cs typeface="Times New Roman"/>
              </a:rPr>
            </a:br>
            <a:r>
              <a:rPr lang="en-GB" sz="4800" b="1" u="sng" dirty="0" smtClean="0">
                <a:solidFill>
                  <a:srgbClr val="0070C0"/>
                </a:solidFill>
                <a:latin typeface="Comic Sans MS" pitchFamily="66" charset="0"/>
                <a:ea typeface="Calibri"/>
                <a:cs typeface="Times New Roman"/>
              </a:rPr>
              <a:t/>
            </a:r>
            <a:br>
              <a:rPr lang="en-GB" sz="4800" b="1" u="sng" dirty="0" smtClean="0">
                <a:solidFill>
                  <a:srgbClr val="0070C0"/>
                </a:solidFill>
                <a:latin typeface="Comic Sans MS" pitchFamily="66" charset="0"/>
                <a:ea typeface="Calibri"/>
                <a:cs typeface="Times New Roman"/>
              </a:rPr>
            </a:br>
            <a:r>
              <a:rPr lang="en-GB" sz="4800" b="1" u="sng" dirty="0">
                <a:solidFill>
                  <a:srgbClr val="0070C0"/>
                </a:solidFill>
                <a:latin typeface="Comic Sans MS" pitchFamily="66" charset="0"/>
                <a:ea typeface="Calibri"/>
                <a:cs typeface="Times New Roman"/>
              </a:rPr>
              <a:t/>
            </a:r>
            <a:br>
              <a:rPr lang="en-GB" sz="4800" b="1" u="sng" dirty="0">
                <a:solidFill>
                  <a:srgbClr val="0070C0"/>
                </a:solidFill>
                <a:latin typeface="Comic Sans MS" pitchFamily="66" charset="0"/>
                <a:ea typeface="Calibri"/>
                <a:cs typeface="Times New Roman"/>
              </a:rPr>
            </a:br>
            <a:r>
              <a:rPr lang="en-GB" sz="4800" dirty="0">
                <a:latin typeface="Calibri"/>
                <a:ea typeface="Calibri"/>
                <a:cs typeface="Times New Roman"/>
              </a:rPr>
              <a:t/>
            </a:r>
            <a:br>
              <a:rPr lang="en-GB" sz="4800" dirty="0">
                <a:latin typeface="Calibri"/>
                <a:ea typeface="Calibri"/>
                <a:cs typeface="Times New Roman"/>
              </a:rPr>
            </a:br>
            <a:endParaRPr lang="en-GB" b="1" dirty="0"/>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263471" y="2108201"/>
            <a:ext cx="11545942" cy="3760891"/>
          </a:xfrm>
        </p:spPr>
        <p:txBody>
          <a:bodyPr>
            <a:normAutofit fontScale="85000" lnSpcReduction="20000"/>
          </a:bodyPr>
          <a:lstStyle/>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Children should wear appropriate school uniform daily with the exception of PE days.</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It is the responsibility of all class teachers to communicate on their class pages when PE takes place. See class page.</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We ask you to look at the website regularly so that you are fully informed of the learning and activities your children are engaging in. In particular </a:t>
            </a:r>
            <a:r>
              <a:rPr lang="en-GB" sz="2000" b="1" u="sng" dirty="0">
                <a:solidFill>
                  <a:srgbClr val="FF0000"/>
                </a:solidFill>
                <a:latin typeface="Comic Sans MS" pitchFamily="66" charset="0"/>
                <a:ea typeface="Calibri"/>
                <a:cs typeface="Times New Roman"/>
              </a:rPr>
              <a:t>‘My Week’ </a:t>
            </a:r>
            <a:r>
              <a:rPr lang="en-GB" sz="2000" b="1" dirty="0">
                <a:latin typeface="Comic Sans MS" pitchFamily="66" charset="0"/>
                <a:ea typeface="Calibri"/>
                <a:cs typeface="Times New Roman"/>
              </a:rPr>
              <a:t>on class pages, the school gallery and information for parents. Comments on </a:t>
            </a:r>
            <a:r>
              <a:rPr lang="en-GB" sz="2000" b="1" dirty="0">
                <a:solidFill>
                  <a:srgbClr val="FF0000"/>
                </a:solidFill>
                <a:latin typeface="Comic Sans MS" pitchFamily="66" charset="0"/>
                <a:ea typeface="Calibri"/>
                <a:cs typeface="Times New Roman"/>
              </a:rPr>
              <a:t>Twitter</a:t>
            </a:r>
            <a:r>
              <a:rPr lang="en-GB" sz="2000" b="1" dirty="0">
                <a:latin typeface="Comic Sans MS" pitchFamily="66" charset="0"/>
                <a:ea typeface="Calibri"/>
                <a:cs typeface="Times New Roman"/>
              </a:rPr>
              <a:t> pictures and videos of children’s learning are warmly invited.</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All classes will update proposed learning for the term and parents will be invited to attend a class meeting to share proposed learning at the beginning of each academic year.</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Children should wear black shoes as part of the school uniform policy.</a:t>
            </a:r>
          </a:p>
          <a:p>
            <a:pPr marL="342900" lvl="0" indent="-342900">
              <a:lnSpc>
                <a:spcPct val="115000"/>
              </a:lnSpc>
              <a:spcAft>
                <a:spcPts val="1000"/>
              </a:spcAft>
              <a:buFont typeface="Symbol"/>
              <a:buChar char=""/>
            </a:pPr>
            <a:r>
              <a:rPr lang="en-GB" sz="2000" b="1" dirty="0">
                <a:latin typeface="Comic Sans MS" pitchFamily="66" charset="0"/>
                <a:ea typeface="Calibri"/>
                <a:cs typeface="Times New Roman"/>
              </a:rPr>
              <a:t>It is the responsibility of all parents to use </a:t>
            </a:r>
            <a:r>
              <a:rPr lang="en-GB" sz="2000" b="1" u="sng" dirty="0">
                <a:solidFill>
                  <a:srgbClr val="FF0000"/>
                </a:solidFill>
                <a:latin typeface="Comic Sans MS" pitchFamily="66" charset="0"/>
                <a:ea typeface="Calibri"/>
                <a:cs typeface="Times New Roman"/>
              </a:rPr>
              <a:t>parent pay </a:t>
            </a:r>
            <a:r>
              <a:rPr lang="en-GB" sz="2000" b="1" dirty="0">
                <a:latin typeface="Comic Sans MS" pitchFamily="66" charset="0"/>
                <a:ea typeface="Calibri"/>
                <a:cs typeface="Times New Roman"/>
              </a:rPr>
              <a:t>to book dinners in good time to ensure that their children receive the meal their child wants at lunch times</a:t>
            </a:r>
            <a:r>
              <a:rPr lang="en-GB" sz="2000" b="1" dirty="0" smtClean="0">
                <a:latin typeface="Comic Sans MS" pitchFamily="66" charset="0"/>
                <a:ea typeface="Calibri"/>
                <a:cs typeface="Times New Roman"/>
              </a:rPr>
              <a:t>. This applies to school trips, pantomimes etc.</a:t>
            </a:r>
            <a:endParaRPr lang="en-GB" sz="2000" b="1" dirty="0">
              <a:latin typeface="Comic Sans MS" pitchFamily="66" charset="0"/>
              <a:ea typeface="Calibri"/>
              <a:cs typeface="Times New Roman"/>
            </a:endParaRPr>
          </a:p>
          <a:p>
            <a:endParaRPr lang="en-GB"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825" y="662499"/>
            <a:ext cx="11431588"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8181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588935" y="2108201"/>
            <a:ext cx="10926305" cy="3760891"/>
          </a:xfrm>
        </p:spPr>
        <p:txBody>
          <a:bodyPr>
            <a:normAutofit fontScale="62500" lnSpcReduction="20000"/>
          </a:bodyPr>
          <a:lstStyle/>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As part of the healthy schools policy, children should bring in </a:t>
            </a:r>
            <a:r>
              <a:rPr lang="en-GB" sz="2000" b="1" u="sng" dirty="0">
                <a:solidFill>
                  <a:srgbClr val="FF0000"/>
                </a:solidFill>
                <a:latin typeface="Comic Sans MS" pitchFamily="66" charset="0"/>
                <a:ea typeface="Calibri"/>
                <a:cs typeface="Times New Roman"/>
              </a:rPr>
              <a:t>water only</a:t>
            </a:r>
            <a:r>
              <a:rPr lang="en-GB" sz="2000" b="1" dirty="0">
                <a:latin typeface="Comic Sans MS" pitchFamily="66" charset="0"/>
                <a:ea typeface="Calibri"/>
                <a:cs typeface="Times New Roman"/>
              </a:rPr>
              <a:t>. There are water stations throughout the school so that children have access to water whenever they require it.</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If parents / guardians have reason to be on the school premises we ask that you </a:t>
            </a:r>
            <a:r>
              <a:rPr lang="en-GB" sz="2000" b="1" dirty="0" err="1">
                <a:solidFill>
                  <a:srgbClr val="FF0000"/>
                </a:solidFill>
                <a:latin typeface="Comic Sans MS" pitchFamily="66" charset="0"/>
                <a:ea typeface="Calibri"/>
                <a:cs typeface="Times New Roman"/>
              </a:rPr>
              <a:t>santise</a:t>
            </a:r>
            <a:r>
              <a:rPr lang="en-GB" sz="2000" b="1" dirty="0">
                <a:solidFill>
                  <a:srgbClr val="FF0000"/>
                </a:solidFill>
                <a:latin typeface="Comic Sans MS" pitchFamily="66" charset="0"/>
                <a:ea typeface="Calibri"/>
                <a:cs typeface="Times New Roman"/>
              </a:rPr>
              <a:t> your hand upon entry </a:t>
            </a:r>
            <a:r>
              <a:rPr lang="en-GB" sz="2000" b="1" dirty="0">
                <a:latin typeface="Comic Sans MS" pitchFamily="66" charset="0"/>
                <a:ea typeface="Calibri"/>
                <a:cs typeface="Times New Roman"/>
              </a:rPr>
              <a:t>in the interests of staff and pupil well – being. This also applies when attending mass, assemblies and other celebrations within the school.</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If parents choose to provide a </a:t>
            </a:r>
            <a:r>
              <a:rPr lang="en-GB" sz="2000" b="1" dirty="0">
                <a:solidFill>
                  <a:srgbClr val="FF0000"/>
                </a:solidFill>
                <a:latin typeface="Comic Sans MS" pitchFamily="66" charset="0"/>
                <a:ea typeface="Calibri"/>
                <a:cs typeface="Times New Roman"/>
              </a:rPr>
              <a:t>snack </a:t>
            </a:r>
            <a:r>
              <a:rPr lang="en-GB" sz="2000" b="1" dirty="0">
                <a:latin typeface="Comic Sans MS" pitchFamily="66" charset="0"/>
                <a:ea typeface="Calibri"/>
                <a:cs typeface="Times New Roman"/>
              </a:rPr>
              <a:t>for their child at break times, </a:t>
            </a:r>
            <a:r>
              <a:rPr lang="en-GB" sz="2000" b="1" dirty="0">
                <a:solidFill>
                  <a:srgbClr val="FF0000"/>
                </a:solidFill>
                <a:latin typeface="Comic Sans MS" pitchFamily="66" charset="0"/>
                <a:ea typeface="Calibri"/>
                <a:cs typeface="Times New Roman"/>
              </a:rPr>
              <a:t>this must be a vegetable or fruit. </a:t>
            </a:r>
            <a:r>
              <a:rPr lang="en-GB" sz="2000" b="1" dirty="0">
                <a:latin typeface="Comic Sans MS" pitchFamily="66" charset="0"/>
                <a:ea typeface="Calibri"/>
                <a:cs typeface="Times New Roman"/>
              </a:rPr>
              <a:t>Crisps, sweets etc. are </a:t>
            </a:r>
            <a:r>
              <a:rPr lang="en-GB" sz="2000" b="1" u="sng" dirty="0">
                <a:solidFill>
                  <a:srgbClr val="FF0000"/>
                </a:solidFill>
                <a:latin typeface="Comic Sans MS" pitchFamily="66" charset="0"/>
                <a:ea typeface="Calibri"/>
                <a:cs typeface="Times New Roman"/>
              </a:rPr>
              <a:t>not</a:t>
            </a:r>
            <a:r>
              <a:rPr lang="en-GB" sz="2000" b="1" dirty="0">
                <a:latin typeface="Comic Sans MS" pitchFamily="66" charset="0"/>
                <a:ea typeface="Calibri"/>
                <a:cs typeface="Times New Roman"/>
              </a:rPr>
              <a:t> permitted as part of the healthy schools policy of Saint Joseph’s School</a:t>
            </a:r>
            <a:r>
              <a:rPr lang="en-GB" sz="2000" b="1" dirty="0" smtClean="0">
                <a:latin typeface="Comic Sans MS" pitchFamily="66" charset="0"/>
                <a:ea typeface="Calibri"/>
                <a:cs typeface="Times New Roman"/>
              </a:rPr>
              <a:t>.</a:t>
            </a:r>
          </a:p>
          <a:p>
            <a:pPr marL="342900" lvl="0" indent="-342900">
              <a:lnSpc>
                <a:spcPct val="115000"/>
              </a:lnSpc>
              <a:spcAft>
                <a:spcPts val="0"/>
              </a:spcAft>
              <a:buFont typeface="Symbol"/>
              <a:buChar char=""/>
            </a:pPr>
            <a:r>
              <a:rPr lang="en-GB" sz="2000" b="1" dirty="0" smtClean="0">
                <a:latin typeface="Comic Sans MS" pitchFamily="66" charset="0"/>
                <a:ea typeface="Calibri"/>
                <a:cs typeface="Times New Roman"/>
              </a:rPr>
              <a:t>If a child forgets their packed lunch it is the responsibility of the parent to bring a meal in for their child for lunch as food cannot be sources from the canteen as meals are prepared in accordance with the numbers who have pre - paid on the parent pay site.</a:t>
            </a:r>
            <a:endParaRPr lang="en-GB" sz="2000" b="1" dirty="0">
              <a:latin typeface="Comic Sans MS" pitchFamily="66" charset="0"/>
              <a:ea typeface="Calibri"/>
              <a:cs typeface="Times New Roman"/>
            </a:endParaRP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It is the responsibility of parents to ensure the school is informed of child absence in good time.  This is a requirement of the Welsh Assembly Government and prevents staff being engaged in locating the reasons for children’s absence when they can be utilised more effectively in supporting the learning of children.</a:t>
            </a:r>
          </a:p>
          <a:p>
            <a:pPr marL="342900" lvl="0" indent="-342900">
              <a:lnSpc>
                <a:spcPct val="115000"/>
              </a:lnSpc>
              <a:spcAft>
                <a:spcPts val="1000"/>
              </a:spcAft>
              <a:buFont typeface="Symbol"/>
              <a:buChar char=""/>
            </a:pPr>
            <a:r>
              <a:rPr lang="en-GB" sz="2000" b="1" dirty="0">
                <a:latin typeface="Comic Sans MS" pitchFamily="66" charset="0"/>
                <a:ea typeface="Calibri"/>
                <a:cs typeface="Times New Roman"/>
              </a:rPr>
              <a:t>The school day commences at </a:t>
            </a:r>
            <a:r>
              <a:rPr lang="en-GB" sz="2000" b="1" dirty="0">
                <a:solidFill>
                  <a:srgbClr val="FF0000"/>
                </a:solidFill>
                <a:latin typeface="Comic Sans MS" pitchFamily="66" charset="0"/>
                <a:ea typeface="Calibri"/>
                <a:cs typeface="Times New Roman"/>
              </a:rPr>
              <a:t>8.55</a:t>
            </a:r>
            <a:r>
              <a:rPr lang="en-GB" sz="2000" b="1" dirty="0">
                <a:latin typeface="Comic Sans MS" pitchFamily="66" charset="0"/>
                <a:ea typeface="Calibri"/>
                <a:cs typeface="Times New Roman"/>
              </a:rPr>
              <a:t> and children are expected to be in their classrooms at this time. Access doors are closed at </a:t>
            </a:r>
            <a:r>
              <a:rPr lang="en-GB" sz="2000" b="1" dirty="0" smtClean="0">
                <a:solidFill>
                  <a:srgbClr val="FF0000"/>
                </a:solidFill>
                <a:latin typeface="Comic Sans MS" pitchFamily="66" charset="0"/>
                <a:ea typeface="Calibri"/>
                <a:cs typeface="Times New Roman"/>
              </a:rPr>
              <a:t>8.55 </a:t>
            </a:r>
            <a:r>
              <a:rPr lang="en-GB" sz="2000" b="1" dirty="0" smtClean="0">
                <a:solidFill>
                  <a:srgbClr val="FF0000"/>
                </a:solidFill>
                <a:latin typeface="Comic Sans MS" pitchFamily="66" charset="0"/>
                <a:ea typeface="Calibri"/>
                <a:cs typeface="Times New Roman"/>
              </a:rPr>
              <a:t>am.</a:t>
            </a:r>
            <a:endParaRPr lang="en-GB" sz="2000" b="1" dirty="0">
              <a:solidFill>
                <a:srgbClr val="FF0000"/>
              </a:solidFill>
              <a:latin typeface="Comic Sans MS" pitchFamily="66" charset="0"/>
              <a:ea typeface="Calibri"/>
              <a:cs typeface="Times New Roman"/>
            </a:endParaRPr>
          </a:p>
          <a:p>
            <a:endParaRPr lang="en-GB" b="1"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825" y="662499"/>
            <a:ext cx="11431588"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3899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97279" y="286603"/>
            <a:ext cx="10084747" cy="1450757"/>
          </a:xfrm>
        </p:spPr>
        <p:txBody>
          <a:bodyPr>
            <a:normAutofit fontScale="90000"/>
          </a:bodyPr>
          <a:lstStyle/>
          <a:p>
            <a:pPr algn="ctr">
              <a:lnSpc>
                <a:spcPct val="115000"/>
              </a:lnSpc>
              <a:spcAft>
                <a:spcPts val="1000"/>
              </a:spcAft>
            </a:pPr>
            <a:r>
              <a:rPr lang="en-GB" sz="4800" dirty="0">
                <a:latin typeface="Calibri"/>
                <a:ea typeface="Calibri"/>
                <a:cs typeface="Times New Roman"/>
              </a:rPr>
              <a:t/>
            </a:r>
            <a:br>
              <a:rPr lang="en-GB" sz="4800" dirty="0">
                <a:latin typeface="Calibri"/>
                <a:ea typeface="Calibri"/>
                <a:cs typeface="Times New Roman"/>
              </a:rPr>
            </a:br>
            <a:endParaRPr lang="en-GB" b="1" dirty="0"/>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588935" y="2108201"/>
            <a:ext cx="10926305" cy="3760891"/>
          </a:xfrm>
        </p:spPr>
        <p:txBody>
          <a:bodyPr>
            <a:normAutofit fontScale="70000" lnSpcReduction="20000"/>
          </a:bodyPr>
          <a:lstStyle/>
          <a:p>
            <a:pPr marL="342900" lvl="0" indent="-342900">
              <a:lnSpc>
                <a:spcPct val="115000"/>
              </a:lnSpc>
              <a:spcAft>
                <a:spcPts val="0"/>
              </a:spcAft>
              <a:buFont typeface="Symbol"/>
              <a:buChar char=""/>
            </a:pPr>
            <a:r>
              <a:rPr lang="en-GB" sz="2000" b="1" u="sng" dirty="0">
                <a:solidFill>
                  <a:srgbClr val="FF0000"/>
                </a:solidFill>
                <a:latin typeface="Comic Sans MS" pitchFamily="66" charset="0"/>
                <a:ea typeface="Calibri"/>
                <a:cs typeface="Times New Roman"/>
              </a:rPr>
              <a:t>Sustained absence, lateness or failure to book school meals </a:t>
            </a:r>
            <a:r>
              <a:rPr lang="en-GB" sz="2000" b="1" dirty="0">
                <a:latin typeface="Comic Sans MS" pitchFamily="66" charset="0"/>
                <a:ea typeface="Calibri"/>
                <a:cs typeface="Times New Roman"/>
              </a:rPr>
              <a:t>are recorded as required by the authority. If sustained the appropriate authorities take action in accordance with the policies that adhere to all schools within the county and are not </a:t>
            </a:r>
            <a:r>
              <a:rPr lang="en-GB" sz="2000" b="1" dirty="0" err="1">
                <a:latin typeface="Comic Sans MS" pitchFamily="66" charset="0"/>
                <a:ea typeface="Calibri"/>
                <a:cs typeface="Times New Roman"/>
              </a:rPr>
              <a:t>actioned</a:t>
            </a:r>
            <a:r>
              <a:rPr lang="en-GB" sz="2000" b="1" dirty="0">
                <a:latin typeface="Comic Sans MS" pitchFamily="66" charset="0"/>
                <a:ea typeface="Calibri"/>
                <a:cs typeface="Times New Roman"/>
              </a:rPr>
              <a:t> by the school.</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If your child has a </a:t>
            </a:r>
            <a:r>
              <a:rPr lang="en-GB" sz="2000" b="1" u="sng" dirty="0">
                <a:solidFill>
                  <a:srgbClr val="FF0000"/>
                </a:solidFill>
                <a:latin typeface="Comic Sans MS" pitchFamily="66" charset="0"/>
                <a:ea typeface="Calibri"/>
                <a:cs typeface="Times New Roman"/>
              </a:rPr>
              <a:t>medical / </a:t>
            </a:r>
            <a:r>
              <a:rPr lang="en-GB" sz="2000" b="1" u="sng" dirty="0" smtClean="0">
                <a:solidFill>
                  <a:srgbClr val="FF0000"/>
                </a:solidFill>
                <a:latin typeface="Comic Sans MS" pitchFamily="66" charset="0"/>
                <a:ea typeface="Calibri"/>
                <a:cs typeface="Times New Roman"/>
              </a:rPr>
              <a:t>dentist </a:t>
            </a:r>
            <a:r>
              <a:rPr lang="en-GB" sz="2000" b="1" u="sng" dirty="0">
                <a:solidFill>
                  <a:srgbClr val="FF0000"/>
                </a:solidFill>
                <a:latin typeface="Comic Sans MS" pitchFamily="66" charset="0"/>
                <a:ea typeface="Calibri"/>
                <a:cs typeface="Times New Roman"/>
              </a:rPr>
              <a:t>/ optician appointment</a:t>
            </a:r>
            <a:r>
              <a:rPr lang="en-GB" sz="2000" b="1" dirty="0">
                <a:latin typeface="Comic Sans MS" pitchFamily="66" charset="0"/>
                <a:ea typeface="Calibri"/>
                <a:cs typeface="Times New Roman"/>
              </a:rPr>
              <a:t>, the school secretary </a:t>
            </a:r>
            <a:r>
              <a:rPr lang="en-GB" sz="2000" b="1" u="sng" dirty="0">
                <a:solidFill>
                  <a:srgbClr val="FF0000"/>
                </a:solidFill>
                <a:latin typeface="Comic Sans MS" pitchFamily="66" charset="0"/>
                <a:ea typeface="Calibri"/>
                <a:cs typeface="Times New Roman"/>
              </a:rPr>
              <a:t>MUST</a:t>
            </a:r>
            <a:r>
              <a:rPr lang="en-GB" sz="2000" b="1" dirty="0">
                <a:latin typeface="Comic Sans MS" pitchFamily="66" charset="0"/>
                <a:ea typeface="Calibri"/>
                <a:cs typeface="Times New Roman"/>
              </a:rPr>
              <a:t> receive written notice of this with a card / letter showing the appointment so it can be copied and passed on to attendance authorities as part of the Welsh Assembly policy. </a:t>
            </a:r>
            <a:r>
              <a:rPr lang="en-GB" sz="2000" b="1" u="sng" dirty="0">
                <a:solidFill>
                  <a:srgbClr val="FF0000"/>
                </a:solidFill>
                <a:latin typeface="Comic Sans MS" pitchFamily="66" charset="0"/>
                <a:ea typeface="Calibri"/>
                <a:cs typeface="Times New Roman"/>
              </a:rPr>
              <a:t>There are no exceptions. </a:t>
            </a:r>
            <a:r>
              <a:rPr lang="en-GB" sz="2000" b="1" dirty="0">
                <a:latin typeface="Comic Sans MS" pitchFamily="66" charset="0"/>
                <a:ea typeface="Calibri"/>
                <a:cs typeface="Times New Roman"/>
              </a:rPr>
              <a:t>In the case of an emergency appointment, then it is required a copy of attendance of this appointment is brought in so it can be copied and uploaded to the appropriate files.</a:t>
            </a:r>
          </a:p>
          <a:p>
            <a:pPr marL="342900" lvl="0" indent="-342900">
              <a:lnSpc>
                <a:spcPct val="115000"/>
              </a:lnSpc>
              <a:spcAft>
                <a:spcPts val="0"/>
              </a:spcAft>
              <a:buFont typeface="Symbol"/>
              <a:buChar char=""/>
            </a:pPr>
            <a:r>
              <a:rPr lang="en-GB" sz="2000" b="1" dirty="0">
                <a:solidFill>
                  <a:srgbClr val="FF0000"/>
                </a:solidFill>
                <a:latin typeface="Comic Sans MS" pitchFamily="66" charset="0"/>
                <a:ea typeface="Calibri"/>
                <a:cs typeface="Times New Roman"/>
              </a:rPr>
              <a:t>Holidays</a:t>
            </a:r>
            <a:r>
              <a:rPr lang="en-GB" sz="2000" b="1" dirty="0">
                <a:latin typeface="Comic Sans MS" pitchFamily="66" charset="0"/>
                <a:ea typeface="Calibri"/>
                <a:cs typeface="Times New Roman"/>
              </a:rPr>
              <a:t> should take place outside term time. If this happens or there should be a personal day required for the families of children then parents must complete the appropriate forms at the office with Mrs </a:t>
            </a:r>
            <a:r>
              <a:rPr lang="en-GB" sz="2000" b="1" dirty="0" err="1">
                <a:latin typeface="Comic Sans MS" pitchFamily="66" charset="0"/>
                <a:ea typeface="Calibri"/>
                <a:cs typeface="Times New Roman"/>
              </a:rPr>
              <a:t>Ekstrom</a:t>
            </a:r>
            <a:r>
              <a:rPr lang="en-GB" sz="2000" b="1" dirty="0">
                <a:latin typeface="Comic Sans MS" pitchFamily="66" charset="0"/>
                <a:ea typeface="Calibri"/>
                <a:cs typeface="Times New Roman"/>
              </a:rPr>
              <a:t> - </a:t>
            </a:r>
            <a:r>
              <a:rPr lang="en-GB" sz="2000" b="1" dirty="0" err="1">
                <a:latin typeface="Comic Sans MS" pitchFamily="66" charset="0"/>
                <a:ea typeface="Calibri"/>
                <a:cs typeface="Times New Roman"/>
              </a:rPr>
              <a:t>Gabb</a:t>
            </a:r>
            <a:r>
              <a:rPr lang="en-GB" sz="2000" b="1" dirty="0">
                <a:latin typeface="Comic Sans MS" pitchFamily="66" charset="0"/>
                <a:ea typeface="Calibri"/>
                <a:cs typeface="Times New Roman"/>
              </a:rPr>
              <a:t>. Again, there can be no </a:t>
            </a:r>
            <a:r>
              <a:rPr lang="en-GB" sz="2000" b="1" dirty="0" smtClean="0">
                <a:latin typeface="Comic Sans MS" pitchFamily="66" charset="0"/>
                <a:ea typeface="Calibri"/>
                <a:cs typeface="Times New Roman"/>
              </a:rPr>
              <a:t>exceptions</a:t>
            </a:r>
            <a:r>
              <a:rPr lang="en-GB" sz="2000" b="1" dirty="0">
                <a:latin typeface="Comic Sans MS" pitchFamily="66" charset="0"/>
                <a:ea typeface="Calibri"/>
                <a:cs typeface="Times New Roman"/>
              </a:rPr>
              <a:t>.</a:t>
            </a:r>
          </a:p>
          <a:p>
            <a:pPr marL="342900" lvl="0" indent="-342900">
              <a:lnSpc>
                <a:spcPct val="115000"/>
              </a:lnSpc>
              <a:spcAft>
                <a:spcPts val="1000"/>
              </a:spcAft>
              <a:buFont typeface="Symbol"/>
              <a:buChar char=""/>
            </a:pPr>
            <a:r>
              <a:rPr lang="en-GB" sz="2000" b="1" u="sng" dirty="0" smtClean="0">
                <a:solidFill>
                  <a:srgbClr val="FF0000"/>
                </a:solidFill>
                <a:latin typeface="Comic Sans MS" pitchFamily="66" charset="0"/>
                <a:ea typeface="Calibri"/>
                <a:cs typeface="Times New Roman"/>
              </a:rPr>
              <a:t>Data</a:t>
            </a:r>
            <a:r>
              <a:rPr lang="en-GB" sz="2000" b="1" dirty="0" smtClean="0">
                <a:latin typeface="Comic Sans MS" pitchFamily="66" charset="0"/>
                <a:ea typeface="Calibri"/>
                <a:cs typeface="Times New Roman"/>
              </a:rPr>
              <a:t>: It </a:t>
            </a:r>
            <a:r>
              <a:rPr lang="en-GB" sz="2000" b="1" dirty="0">
                <a:latin typeface="Comic Sans MS" pitchFamily="66" charset="0"/>
                <a:ea typeface="Calibri"/>
                <a:cs typeface="Times New Roman"/>
              </a:rPr>
              <a:t>is the responsibility of parents / guardians to inform the school of changes of phone number and address as appropriate to ensure that in the event of an accident or ‘issue’ that parents can be contacted without any delay and ensure the well – being of all children. We have sent out various communications with regard to this health and safety issue and the majority of parents and guardians comply. In the interest of all children’s well – being we respectfully ask that any change in personal details are communicated immediately.</a:t>
            </a:r>
          </a:p>
          <a:p>
            <a:pPr marL="342900" lvl="0" indent="-342900">
              <a:lnSpc>
                <a:spcPct val="115000"/>
              </a:lnSpc>
              <a:spcAft>
                <a:spcPts val="0"/>
              </a:spcAft>
              <a:buFont typeface="Symbol"/>
              <a:buChar char=""/>
            </a:pPr>
            <a:endParaRPr lang="en-GB" sz="2000" dirty="0">
              <a:effectLst/>
              <a:latin typeface="Calibri"/>
              <a:ea typeface="Calibri"/>
              <a:cs typeface="Times New Roman"/>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825" y="662499"/>
            <a:ext cx="11431588"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8363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97279" y="286603"/>
            <a:ext cx="10084747" cy="1450757"/>
          </a:xfrm>
        </p:spPr>
        <p:txBody>
          <a:bodyPr>
            <a:normAutofit fontScale="90000"/>
          </a:bodyPr>
          <a:lstStyle/>
          <a:p>
            <a:pPr algn="ctr">
              <a:lnSpc>
                <a:spcPct val="115000"/>
              </a:lnSpc>
              <a:spcAft>
                <a:spcPts val="1000"/>
              </a:spcAft>
            </a:pPr>
            <a:r>
              <a:rPr lang="en-GB" sz="4800" dirty="0">
                <a:latin typeface="Calibri"/>
                <a:ea typeface="Calibri"/>
                <a:cs typeface="Times New Roman"/>
              </a:rPr>
              <a:t/>
            </a:r>
            <a:br>
              <a:rPr lang="en-GB" sz="4800" dirty="0">
                <a:latin typeface="Calibri"/>
                <a:ea typeface="Calibri"/>
                <a:cs typeface="Times New Roman"/>
              </a:rPr>
            </a:br>
            <a:endParaRPr lang="en-GB" b="1" dirty="0"/>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588935" y="2108201"/>
            <a:ext cx="10926305" cy="3760891"/>
          </a:xfrm>
        </p:spPr>
        <p:txBody>
          <a:bodyPr>
            <a:normAutofit fontScale="92500" lnSpcReduction="20000"/>
          </a:bodyPr>
          <a:lstStyle/>
          <a:p>
            <a:pPr marL="342900" lvl="0" indent="-342900">
              <a:lnSpc>
                <a:spcPct val="115000"/>
              </a:lnSpc>
              <a:spcAft>
                <a:spcPts val="0"/>
              </a:spcAft>
              <a:buFont typeface="Symbol"/>
              <a:buChar char=""/>
            </a:pPr>
            <a:r>
              <a:rPr lang="en-GB" sz="2000" b="1" dirty="0">
                <a:solidFill>
                  <a:srgbClr val="FF0000"/>
                </a:solidFill>
                <a:latin typeface="Comic Sans MS" pitchFamily="66" charset="0"/>
                <a:ea typeface="Calibri"/>
                <a:cs typeface="Times New Roman"/>
              </a:rPr>
              <a:t>Only children are allowed to access the school premises</a:t>
            </a:r>
            <a:r>
              <a:rPr lang="en-GB" sz="2000" b="1" dirty="0">
                <a:latin typeface="Comic Sans MS" pitchFamily="66" charset="0"/>
                <a:ea typeface="Calibri"/>
                <a:cs typeface="Times New Roman"/>
              </a:rPr>
              <a:t>. If you wish to enter the school, this must be strictly to the office. Access to all other areas of the school are strictly denied</a:t>
            </a:r>
            <a:r>
              <a:rPr lang="en-GB" sz="2000" b="1" dirty="0" smtClean="0">
                <a:latin typeface="Comic Sans MS" pitchFamily="66" charset="0"/>
                <a:ea typeface="Calibri"/>
                <a:cs typeface="Times New Roman"/>
              </a:rPr>
              <a:t>. If you need to speak to your child’s class teacher this needs to be forwarded to </a:t>
            </a:r>
            <a:r>
              <a:rPr lang="en-GB" sz="2000" b="1" dirty="0" err="1" smtClean="0">
                <a:latin typeface="Comic Sans MS" pitchFamily="66" charset="0"/>
                <a:ea typeface="Calibri"/>
                <a:cs typeface="Times New Roman"/>
              </a:rPr>
              <a:t>Ms.</a:t>
            </a:r>
            <a:r>
              <a:rPr lang="en-GB" sz="2000" b="1" dirty="0" smtClean="0">
                <a:latin typeface="Comic Sans MS" pitchFamily="66" charset="0"/>
                <a:ea typeface="Calibri"/>
                <a:cs typeface="Times New Roman"/>
              </a:rPr>
              <a:t> </a:t>
            </a:r>
            <a:r>
              <a:rPr lang="en-GB" sz="2000" b="1" dirty="0" err="1" smtClean="0">
                <a:latin typeface="Comic Sans MS" pitchFamily="66" charset="0"/>
                <a:ea typeface="Calibri"/>
                <a:cs typeface="Times New Roman"/>
              </a:rPr>
              <a:t>Ekstrom</a:t>
            </a:r>
            <a:r>
              <a:rPr lang="en-GB" sz="2000" b="1" dirty="0" smtClean="0">
                <a:latin typeface="Comic Sans MS" pitchFamily="66" charset="0"/>
                <a:ea typeface="Calibri"/>
                <a:cs typeface="Times New Roman"/>
              </a:rPr>
              <a:t> – </a:t>
            </a:r>
            <a:r>
              <a:rPr lang="en-GB" sz="2000" b="1" dirty="0" err="1" smtClean="0">
                <a:latin typeface="Comic Sans MS" pitchFamily="66" charset="0"/>
                <a:ea typeface="Calibri"/>
                <a:cs typeface="Times New Roman"/>
              </a:rPr>
              <a:t>Gabb</a:t>
            </a:r>
            <a:r>
              <a:rPr lang="en-GB" sz="2000" b="1" dirty="0" smtClean="0">
                <a:latin typeface="Comic Sans MS" pitchFamily="66" charset="0"/>
                <a:ea typeface="Calibri"/>
                <a:cs typeface="Times New Roman"/>
              </a:rPr>
              <a:t> in the office and arrangements will be made as soon as is possible.</a:t>
            </a:r>
            <a:endParaRPr lang="en-GB" sz="2000" b="1" dirty="0">
              <a:latin typeface="Comic Sans MS" pitchFamily="66" charset="0"/>
              <a:ea typeface="Calibri"/>
              <a:cs typeface="Times New Roman"/>
            </a:endParaRP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Reasons for lateness have to be recorded and the duration of the lateness recorded. This information is then submitted as appropriate </a:t>
            </a:r>
            <a:r>
              <a:rPr lang="en-GB" sz="2000" b="1" dirty="0" smtClean="0">
                <a:latin typeface="Comic Sans MS" pitchFamily="66" charset="0"/>
                <a:ea typeface="Calibri"/>
                <a:cs typeface="Times New Roman"/>
              </a:rPr>
              <a:t>and </a:t>
            </a:r>
            <a:r>
              <a:rPr lang="en-GB" sz="2000" b="1" dirty="0">
                <a:latin typeface="Comic Sans MS" pitchFamily="66" charset="0"/>
                <a:ea typeface="Calibri"/>
                <a:cs typeface="Times New Roman"/>
              </a:rPr>
              <a:t>applies to all schools within the county.</a:t>
            </a:r>
          </a:p>
          <a:p>
            <a:pPr marL="342900" lvl="0" indent="-342900">
              <a:lnSpc>
                <a:spcPct val="115000"/>
              </a:lnSpc>
              <a:spcAft>
                <a:spcPts val="1000"/>
              </a:spcAft>
              <a:buFont typeface="Symbol"/>
              <a:buChar char=""/>
            </a:pPr>
            <a:r>
              <a:rPr lang="en-GB" sz="2000" b="1" dirty="0">
                <a:latin typeface="Comic Sans MS" pitchFamily="66" charset="0"/>
                <a:ea typeface="Calibri"/>
                <a:cs typeface="Times New Roman"/>
              </a:rPr>
              <a:t>It is the responsibility of the school to contact parents / guardians first thing in the morning if no reason has been submitted and I am sure you will agree this is time consuming and deprives this resources from supporting children’s learning in the classroom.</a:t>
            </a:r>
            <a:endParaRPr lang="en-GB" sz="2000" b="1" dirty="0">
              <a:effectLst/>
              <a:latin typeface="Comic Sans MS" pitchFamily="66" charset="0"/>
              <a:ea typeface="Calibri"/>
              <a:cs typeface="Times New Roman"/>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825" y="662499"/>
            <a:ext cx="11431588"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1297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97279" y="286603"/>
            <a:ext cx="10084747" cy="1450757"/>
          </a:xfrm>
        </p:spPr>
        <p:txBody>
          <a:bodyPr>
            <a:normAutofit fontScale="90000"/>
          </a:bodyPr>
          <a:lstStyle/>
          <a:p>
            <a:pPr algn="ctr">
              <a:lnSpc>
                <a:spcPct val="115000"/>
              </a:lnSpc>
              <a:spcAft>
                <a:spcPts val="1000"/>
              </a:spcAft>
            </a:pPr>
            <a:r>
              <a:rPr lang="en-GB" sz="4800" dirty="0">
                <a:latin typeface="Calibri"/>
                <a:ea typeface="Calibri"/>
                <a:cs typeface="Times New Roman"/>
              </a:rPr>
              <a:t/>
            </a:r>
            <a:br>
              <a:rPr lang="en-GB" sz="4800" dirty="0">
                <a:latin typeface="Calibri"/>
                <a:ea typeface="Calibri"/>
                <a:cs typeface="Times New Roman"/>
              </a:rPr>
            </a:br>
            <a:endParaRPr lang="en-GB" b="1" dirty="0"/>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588935" y="2108201"/>
            <a:ext cx="10926305" cy="3760891"/>
          </a:xfrm>
        </p:spPr>
        <p:txBody>
          <a:bodyPr>
            <a:normAutofit fontScale="70000" lnSpcReduction="20000"/>
          </a:bodyPr>
          <a:lstStyle/>
          <a:p>
            <a:pPr marL="342900" lvl="0" indent="-342900">
              <a:lnSpc>
                <a:spcPct val="115000"/>
              </a:lnSpc>
              <a:spcAft>
                <a:spcPts val="0"/>
              </a:spcAft>
              <a:buFont typeface="Symbol"/>
              <a:buChar char=""/>
            </a:pPr>
            <a:r>
              <a:rPr lang="en-GB" sz="2000" b="1" u="sng" dirty="0">
                <a:latin typeface="Comic Sans MS" pitchFamily="66" charset="0"/>
                <a:ea typeface="Calibri"/>
                <a:cs typeface="Times New Roman"/>
              </a:rPr>
              <a:t>Medication: </a:t>
            </a:r>
            <a:r>
              <a:rPr lang="en-GB" sz="2000" b="1" dirty="0">
                <a:latin typeface="Comic Sans MS" pitchFamily="66" charset="0"/>
                <a:ea typeface="Calibri"/>
                <a:cs typeface="Times New Roman"/>
              </a:rPr>
              <a:t>All medication was sent home at the end of the autumn term. It is the responsibility of parents and guardians that this medication is cleaned and updated for the return to school in January. The medication needs to be labelled with the child’s name and instructions for the administering of medication. This requisite is vital in order that the well – being of children is ensured.</a:t>
            </a:r>
          </a:p>
          <a:p>
            <a:pPr marL="342900" lvl="0" indent="-342900">
              <a:lnSpc>
                <a:spcPct val="115000"/>
              </a:lnSpc>
              <a:spcAft>
                <a:spcPts val="0"/>
              </a:spcAft>
              <a:buFont typeface="Symbol"/>
              <a:buChar char=""/>
            </a:pPr>
            <a:r>
              <a:rPr lang="en-GB" sz="2000" b="1" u="sng" dirty="0">
                <a:latin typeface="Comic Sans MS" pitchFamily="66" charset="0"/>
                <a:ea typeface="Calibri"/>
                <a:cs typeface="Times New Roman"/>
              </a:rPr>
              <a:t>Social media platforms</a:t>
            </a:r>
            <a:r>
              <a:rPr lang="en-GB" sz="2000" b="1" dirty="0">
                <a:latin typeface="Comic Sans MS" pitchFamily="66" charset="0"/>
                <a:ea typeface="Calibri"/>
                <a:cs typeface="Times New Roman"/>
              </a:rPr>
              <a:t>: We do </a:t>
            </a:r>
            <a:r>
              <a:rPr lang="en-GB" sz="2000" b="1" u="sng" dirty="0">
                <a:solidFill>
                  <a:srgbClr val="FF0000"/>
                </a:solidFill>
                <a:latin typeface="Comic Sans MS" pitchFamily="66" charset="0"/>
                <a:ea typeface="Calibri"/>
                <a:cs typeface="Times New Roman"/>
              </a:rPr>
              <a:t>NOT</a:t>
            </a:r>
            <a:r>
              <a:rPr lang="en-GB" sz="2000" b="1" dirty="0">
                <a:latin typeface="Comic Sans MS" pitchFamily="66" charset="0"/>
                <a:ea typeface="Calibri"/>
                <a:cs typeface="Times New Roman"/>
              </a:rPr>
              <a:t> want images or videos of assemblies, masses etc. shared on any social media platforms. It is the responsibility of all parents and guardians to adhere to this policy of the school. There are parents who do not wish, for a variety of reasons, for images of their children to be shared on social media platforms. We do permit videos and pictures of key moments in your children’s lives to be recorded, BUT it is for personal use only.</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Con</a:t>
            </a:r>
            <a:r>
              <a:rPr lang="en-GB" sz="2000" b="1" u="sng" dirty="0">
                <a:latin typeface="Comic Sans MS" pitchFamily="66" charset="0"/>
                <a:ea typeface="Calibri"/>
                <a:cs typeface="Times New Roman"/>
              </a:rPr>
              <a:t>duct: </a:t>
            </a:r>
            <a:r>
              <a:rPr lang="en-GB" sz="2000" b="1" dirty="0">
                <a:latin typeface="Comic Sans MS" pitchFamily="66" charset="0"/>
                <a:ea typeface="Calibri"/>
                <a:cs typeface="Times New Roman"/>
              </a:rPr>
              <a:t>It is essential that staff, children and parents are treated with respect. Any confrontational, rude or inappropriate behaviour of any kind will NOT be tolerated on the school premises and immediate action through appropriate authorities will be implemented. </a:t>
            </a:r>
          </a:p>
          <a:p>
            <a:pPr marL="342900" lvl="0" indent="-342900">
              <a:lnSpc>
                <a:spcPct val="115000"/>
              </a:lnSpc>
              <a:spcAft>
                <a:spcPts val="1000"/>
              </a:spcAft>
              <a:buFont typeface="Symbol"/>
              <a:buChar char=""/>
            </a:pPr>
            <a:r>
              <a:rPr lang="en-GB" sz="2000" b="1" dirty="0">
                <a:latin typeface="Comic Sans MS" pitchFamily="66" charset="0"/>
                <a:ea typeface="Calibri"/>
                <a:cs typeface="Times New Roman"/>
              </a:rPr>
              <a:t>All school trips payments are to be directed to parent pay. Staff do not take in any monies unless related to PA activities.</a:t>
            </a:r>
          </a:p>
          <a:p>
            <a:pPr marL="342900" lvl="0" indent="-342900">
              <a:lnSpc>
                <a:spcPct val="115000"/>
              </a:lnSpc>
              <a:spcAft>
                <a:spcPts val="0"/>
              </a:spcAft>
              <a:buFont typeface="Symbol"/>
              <a:buChar char=""/>
            </a:pPr>
            <a:endParaRPr lang="en-GB" sz="2000" dirty="0">
              <a:effectLst/>
              <a:latin typeface="Calibri"/>
              <a:ea typeface="Calibri"/>
              <a:cs typeface="Times New Roman"/>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825" y="662499"/>
            <a:ext cx="11431588"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3132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311E5E-D0FB-4B10-A5F6-A80DF8BBA2DD}"/>
              </a:ext>
            </a:extLst>
          </p:cNvPr>
          <p:cNvSpPr>
            <a:spLocks noGrp="1"/>
          </p:cNvSpPr>
          <p:nvPr>
            <p:ph type="title"/>
          </p:nvPr>
        </p:nvSpPr>
        <p:spPr/>
        <p:txBody>
          <a:bodyPr/>
          <a:lstStyle/>
          <a:p>
            <a:r>
              <a:rPr lang="en-GB" b="1" u="sng" dirty="0"/>
              <a:t>Religious Education</a:t>
            </a:r>
          </a:p>
        </p:txBody>
      </p:sp>
      <p:sp>
        <p:nvSpPr>
          <p:cNvPr id="3" name="Content Placeholder 2">
            <a:extLst>
              <a:ext uri="{FF2B5EF4-FFF2-40B4-BE49-F238E27FC236}">
                <a16:creationId xmlns:a16="http://schemas.microsoft.com/office/drawing/2014/main" xmlns="" id="{C5E6F52C-4744-4310-AE67-F37A63A54A43}"/>
              </a:ext>
            </a:extLst>
          </p:cNvPr>
          <p:cNvSpPr>
            <a:spLocks noGrp="1"/>
          </p:cNvSpPr>
          <p:nvPr>
            <p:ph idx="1"/>
          </p:nvPr>
        </p:nvSpPr>
        <p:spPr>
          <a:xfrm>
            <a:off x="534692" y="2108201"/>
            <a:ext cx="10620988" cy="3936138"/>
          </a:xfrm>
        </p:spPr>
        <p:txBody>
          <a:bodyPr>
            <a:normAutofit/>
          </a:bodyPr>
          <a:lstStyle/>
          <a:p>
            <a:r>
              <a:rPr lang="en-GB" b="1" u="sng" dirty="0" smtClean="0">
                <a:solidFill>
                  <a:srgbClr val="FF0000"/>
                </a:solidFill>
              </a:rPr>
              <a:t>‘Come </a:t>
            </a:r>
            <a:r>
              <a:rPr lang="en-GB" b="1" u="sng" dirty="0">
                <a:solidFill>
                  <a:srgbClr val="FF0000"/>
                </a:solidFill>
              </a:rPr>
              <a:t>and </a:t>
            </a:r>
            <a:r>
              <a:rPr lang="en-GB" b="1" u="sng" dirty="0" smtClean="0">
                <a:solidFill>
                  <a:srgbClr val="FF0000"/>
                </a:solidFill>
              </a:rPr>
              <a:t>See’ </a:t>
            </a:r>
            <a:r>
              <a:rPr lang="en-GB" b="1" dirty="0" smtClean="0">
                <a:solidFill>
                  <a:schemeClr val="tx1"/>
                </a:solidFill>
              </a:rPr>
              <a:t>is the teaching scheme used</a:t>
            </a:r>
            <a:r>
              <a:rPr lang="en-GB" b="1" dirty="0">
                <a:solidFill>
                  <a:schemeClr val="tx1"/>
                </a:solidFill>
              </a:rPr>
              <a:t> </a:t>
            </a:r>
            <a:r>
              <a:rPr lang="en-GB" b="1" dirty="0" smtClean="0">
                <a:solidFill>
                  <a:schemeClr val="tx1"/>
                </a:solidFill>
              </a:rPr>
              <a:t>and </a:t>
            </a:r>
            <a:r>
              <a:rPr lang="en-GB" b="1" dirty="0">
                <a:solidFill>
                  <a:schemeClr val="tx1"/>
                </a:solidFill>
              </a:rPr>
              <a:t>is provided by the Archdiocese to ensure children have a wide breadth of knowledge on the Catholic beliefs and </a:t>
            </a:r>
            <a:r>
              <a:rPr lang="en-GB" b="1" dirty="0" smtClean="0">
                <a:solidFill>
                  <a:schemeClr val="tx1"/>
                </a:solidFill>
              </a:rPr>
              <a:t>teachings.</a:t>
            </a:r>
            <a:endParaRPr lang="en-GB" b="1" dirty="0">
              <a:solidFill>
                <a:schemeClr val="tx1"/>
              </a:solidFill>
            </a:endParaRPr>
          </a:p>
          <a:p>
            <a:r>
              <a:rPr lang="en-GB" b="1" u="sng" dirty="0" smtClean="0">
                <a:solidFill>
                  <a:srgbClr val="008000"/>
                </a:solidFill>
              </a:rPr>
              <a:t>We will be covering three topics this term. </a:t>
            </a:r>
          </a:p>
          <a:p>
            <a:r>
              <a:rPr lang="en-GB" b="1" u="sng" dirty="0" smtClean="0">
                <a:solidFill>
                  <a:srgbClr val="0070C0"/>
                </a:solidFill>
              </a:rPr>
              <a:t>Topic 4: </a:t>
            </a:r>
            <a:r>
              <a:rPr lang="en-GB" b="1" dirty="0" smtClean="0">
                <a:solidFill>
                  <a:schemeClr val="tx1"/>
                </a:solidFill>
              </a:rPr>
              <a:t>People</a:t>
            </a:r>
          </a:p>
          <a:p>
            <a:r>
              <a:rPr lang="en-GB" b="1" u="sng" dirty="0" smtClean="0">
                <a:solidFill>
                  <a:srgbClr val="0070C0"/>
                </a:solidFill>
              </a:rPr>
              <a:t>Topic </a:t>
            </a:r>
            <a:r>
              <a:rPr lang="en-GB" b="1" u="sng" dirty="0">
                <a:solidFill>
                  <a:srgbClr val="0070C0"/>
                </a:solidFill>
              </a:rPr>
              <a:t>5</a:t>
            </a:r>
            <a:r>
              <a:rPr lang="en-GB" b="1" dirty="0" smtClean="0">
                <a:solidFill>
                  <a:schemeClr val="tx1"/>
                </a:solidFill>
              </a:rPr>
              <a:t>: Self - discipline</a:t>
            </a:r>
          </a:p>
          <a:p>
            <a:r>
              <a:rPr lang="en-GB" b="1" u="sng" dirty="0" smtClean="0">
                <a:solidFill>
                  <a:srgbClr val="0070C0"/>
                </a:solidFill>
              </a:rPr>
              <a:t>Topic </a:t>
            </a:r>
            <a:r>
              <a:rPr lang="en-GB" b="1" u="sng" dirty="0">
                <a:solidFill>
                  <a:srgbClr val="0070C0"/>
                </a:solidFill>
              </a:rPr>
              <a:t>6</a:t>
            </a:r>
            <a:r>
              <a:rPr lang="en-GB" b="1" dirty="0" smtClean="0">
                <a:solidFill>
                  <a:schemeClr val="tx1"/>
                </a:solidFill>
              </a:rPr>
              <a:t>: Giving and </a:t>
            </a:r>
            <a:r>
              <a:rPr lang="en-GB" b="1" dirty="0" smtClean="0">
                <a:solidFill>
                  <a:schemeClr val="tx1"/>
                </a:solidFill>
              </a:rPr>
              <a:t>receiving</a:t>
            </a:r>
            <a:endParaRPr lang="en-GB" b="1" dirty="0" smtClean="0">
              <a:solidFill>
                <a:schemeClr val="tx1"/>
              </a:solidFill>
            </a:endParaRPr>
          </a:p>
          <a:p>
            <a:r>
              <a:rPr lang="en-GB" b="1" dirty="0" smtClean="0">
                <a:solidFill>
                  <a:srgbClr val="7030A0"/>
                </a:solidFill>
              </a:rPr>
              <a:t>Children will attend Mass in church, present a class Mass and an assembly to which parents will be invited. Parents and guardians will be notified on the class page ‘My Week’ of </a:t>
            </a:r>
            <a:r>
              <a:rPr lang="en-GB" b="1" dirty="0" err="1" smtClean="0">
                <a:solidFill>
                  <a:srgbClr val="7030A0"/>
                </a:solidFill>
              </a:rPr>
              <a:t>Dosbarth</a:t>
            </a:r>
            <a:r>
              <a:rPr lang="en-GB" b="1" dirty="0" smtClean="0">
                <a:solidFill>
                  <a:srgbClr val="7030A0"/>
                </a:solidFill>
              </a:rPr>
              <a:t> </a:t>
            </a:r>
            <a:r>
              <a:rPr lang="en-GB" b="1" dirty="0" err="1">
                <a:solidFill>
                  <a:srgbClr val="7030A0"/>
                </a:solidFill>
              </a:rPr>
              <a:t>G</a:t>
            </a:r>
            <a:r>
              <a:rPr lang="en-GB" b="1" dirty="0" err="1" smtClean="0">
                <a:solidFill>
                  <a:srgbClr val="7030A0"/>
                </a:solidFill>
              </a:rPr>
              <a:t>wynno</a:t>
            </a:r>
            <a:r>
              <a:rPr lang="en-GB" b="1" dirty="0" smtClean="0">
                <a:solidFill>
                  <a:srgbClr val="7030A0"/>
                </a:solidFill>
              </a:rPr>
              <a:t> services.</a:t>
            </a:r>
          </a:p>
          <a:p>
            <a:endParaRPr lang="en-GB" dirty="0" smtClean="0"/>
          </a:p>
          <a:p>
            <a:endParaRPr lang="en-GB" dirty="0" smtClean="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57523" y="2677414"/>
            <a:ext cx="1752303" cy="1752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9681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97280" y="286603"/>
            <a:ext cx="5852160" cy="1450757"/>
          </a:xfrm>
        </p:spPr>
        <p:txBody>
          <a:bodyPr>
            <a:normAutofit fontScale="90000"/>
          </a:bodyPr>
          <a:lstStyle/>
          <a:p>
            <a:r>
              <a:rPr lang="en-GB" b="1" dirty="0"/>
              <a:t>Literacy, Language and Communication</a:t>
            </a:r>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697424" y="2108201"/>
            <a:ext cx="10458256" cy="3760891"/>
          </a:xfrm>
        </p:spPr>
        <p:txBody>
          <a:bodyPr/>
          <a:lstStyle/>
          <a:p>
            <a:r>
              <a:rPr lang="en-GB" b="1" u="sng" dirty="0" smtClean="0">
                <a:solidFill>
                  <a:srgbClr val="0070C0"/>
                </a:solidFill>
              </a:rPr>
              <a:t>Bug Club / Reading at home: </a:t>
            </a:r>
            <a:r>
              <a:rPr lang="en-GB" b="1" dirty="0" smtClean="0">
                <a:solidFill>
                  <a:schemeClr val="tx1"/>
                </a:solidFill>
              </a:rPr>
              <a:t>parents are encouraged to listen to their children read using the Bug Club Online programme. Books will be allocated shortly. Please note that the book will be registered as unread if the children do not complete the learning tasks to test their comprehension of what has been read. If your child does not have login details, please leave your name with me at the end of this meeting.</a:t>
            </a:r>
          </a:p>
          <a:p>
            <a:pPr marL="0" indent="0">
              <a:buNone/>
            </a:pPr>
            <a:r>
              <a:rPr lang="en-GB" b="1" dirty="0" smtClean="0">
                <a:solidFill>
                  <a:schemeClr val="tx1"/>
                </a:solidFill>
              </a:rPr>
              <a:t>‘</a:t>
            </a:r>
            <a:r>
              <a:rPr lang="en-GB" b="1" u="sng" dirty="0" smtClean="0">
                <a:solidFill>
                  <a:srgbClr val="0070C0"/>
                </a:solidFill>
              </a:rPr>
              <a:t>Letter join’ </a:t>
            </a:r>
            <a:r>
              <a:rPr lang="en-GB" b="1" dirty="0" smtClean="0">
                <a:solidFill>
                  <a:schemeClr val="tx1"/>
                </a:solidFill>
              </a:rPr>
              <a:t>is used as the handwriting scheme in </a:t>
            </a:r>
            <a:r>
              <a:rPr lang="en-GB" b="1" dirty="0" err="1" smtClean="0">
                <a:solidFill>
                  <a:schemeClr val="tx1"/>
                </a:solidFill>
              </a:rPr>
              <a:t>Dosbarth</a:t>
            </a:r>
            <a:r>
              <a:rPr lang="en-GB" b="1" dirty="0" smtClean="0">
                <a:solidFill>
                  <a:schemeClr val="tx1"/>
                </a:solidFill>
              </a:rPr>
              <a:t> </a:t>
            </a:r>
            <a:r>
              <a:rPr lang="en-GB" b="1" dirty="0" err="1" smtClean="0">
                <a:solidFill>
                  <a:schemeClr val="tx1"/>
                </a:solidFill>
              </a:rPr>
              <a:t>Gwynno</a:t>
            </a:r>
            <a:r>
              <a:rPr lang="en-GB" b="1" dirty="0" smtClean="0">
                <a:solidFill>
                  <a:schemeClr val="tx1"/>
                </a:solidFill>
              </a:rPr>
              <a:t>.</a:t>
            </a:r>
          </a:p>
          <a:p>
            <a:pPr marL="0" indent="0">
              <a:buNone/>
            </a:pPr>
            <a:r>
              <a:rPr lang="en-GB" b="1" u="sng" dirty="0" smtClean="0">
                <a:solidFill>
                  <a:srgbClr val="0070C0"/>
                </a:solidFill>
              </a:rPr>
              <a:t>Spelling is a weekly activity. </a:t>
            </a:r>
            <a:r>
              <a:rPr lang="en-GB" b="1" dirty="0" smtClean="0">
                <a:solidFill>
                  <a:schemeClr val="tx1"/>
                </a:solidFill>
              </a:rPr>
              <a:t>However, individual mistakes within writing are recorded in children’s books and they are required to complete their corrections FOUR time. These are frequently sent home for homework as some parents will already have experienced.</a:t>
            </a:r>
            <a:endParaRPr lang="en-GB" b="1" dirty="0">
              <a:solidFill>
                <a:schemeClr val="tx1"/>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5789" y="247513"/>
            <a:ext cx="2167803" cy="1518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3890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97279" y="286603"/>
            <a:ext cx="10433459" cy="1450757"/>
          </a:xfrm>
        </p:spPr>
        <p:txBody>
          <a:bodyPr>
            <a:normAutofit/>
          </a:bodyPr>
          <a:lstStyle/>
          <a:p>
            <a:r>
              <a:rPr lang="en-GB" b="1" dirty="0"/>
              <a:t>Literacy, Language and Communication</a:t>
            </a:r>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697424" y="2108201"/>
            <a:ext cx="10458256" cy="3760891"/>
          </a:xfrm>
        </p:spPr>
        <p:txBody>
          <a:bodyPr>
            <a:normAutofit lnSpcReduction="10000"/>
          </a:bodyPr>
          <a:lstStyle/>
          <a:p>
            <a:r>
              <a:rPr lang="en-GB" b="1" u="sng" dirty="0" smtClean="0">
                <a:solidFill>
                  <a:srgbClr val="0070C0"/>
                </a:solidFill>
              </a:rPr>
              <a:t>GGR: </a:t>
            </a:r>
            <a:r>
              <a:rPr lang="en-GB" b="1" dirty="0" smtClean="0">
                <a:solidFill>
                  <a:srgbClr val="0070C0"/>
                </a:solidFill>
              </a:rPr>
              <a:t> </a:t>
            </a:r>
            <a:r>
              <a:rPr lang="en-GB" b="1" dirty="0" smtClean="0"/>
              <a:t>Guided group reading is an activity the children participate in every week. This term it is based on non – fiction texts linked to the context for learning project ‘Child of the 2000s’</a:t>
            </a:r>
            <a:r>
              <a:rPr lang="en-GB" b="1" dirty="0"/>
              <a:t> </a:t>
            </a:r>
            <a:r>
              <a:rPr lang="en-GB" b="1" dirty="0" smtClean="0"/>
              <a:t>(A comparison of rights enjoyed by some children in the present day and those in the past. This learning will be linked to ‘Street Child’, a true story by B. </a:t>
            </a:r>
            <a:r>
              <a:rPr lang="en-GB" b="1" dirty="0" err="1" smtClean="0"/>
              <a:t>Dohgerty</a:t>
            </a:r>
            <a:r>
              <a:rPr lang="en-GB" b="1" dirty="0" smtClean="0"/>
              <a:t>. </a:t>
            </a:r>
          </a:p>
          <a:p>
            <a:r>
              <a:rPr lang="en-GB" b="1" dirty="0" smtClean="0"/>
              <a:t>These genres of writing will include:</a:t>
            </a:r>
          </a:p>
          <a:p>
            <a:pPr>
              <a:buFont typeface="Wingdings" pitchFamily="2" charset="2"/>
              <a:buChar char="§"/>
            </a:pPr>
            <a:r>
              <a:rPr lang="en-GB" b="1" dirty="0" smtClean="0"/>
              <a:t>Letter writing                                    Descriptive Writing</a:t>
            </a:r>
          </a:p>
          <a:p>
            <a:pPr>
              <a:buFont typeface="Wingdings" pitchFamily="2" charset="2"/>
              <a:buChar char="§"/>
            </a:pPr>
            <a:r>
              <a:rPr lang="en-GB" b="1" dirty="0" smtClean="0"/>
              <a:t>Creative writing                                 </a:t>
            </a:r>
            <a:r>
              <a:rPr lang="en-GB" b="1" dirty="0" err="1" smtClean="0"/>
              <a:t>Writing</a:t>
            </a:r>
            <a:r>
              <a:rPr lang="en-GB" b="1" dirty="0" smtClean="0"/>
              <a:t> from the point of view of a character</a:t>
            </a:r>
          </a:p>
          <a:p>
            <a:pPr>
              <a:buFont typeface="Wingdings" pitchFamily="2" charset="2"/>
              <a:buChar char="§"/>
            </a:pPr>
            <a:r>
              <a:rPr lang="en-GB" b="1" dirty="0" smtClean="0"/>
              <a:t>Comparative writing                        Reading comprehensions</a:t>
            </a:r>
          </a:p>
          <a:p>
            <a:pPr>
              <a:buFont typeface="Wingdings" pitchFamily="2" charset="2"/>
              <a:buChar char="§"/>
            </a:pPr>
            <a:r>
              <a:rPr lang="en-GB" b="1" dirty="0" smtClean="0"/>
              <a:t>Newspaper article writing                </a:t>
            </a:r>
            <a:r>
              <a:rPr lang="en-GB" b="1" dirty="0" err="1" smtClean="0"/>
              <a:t>Writing</a:t>
            </a:r>
            <a:r>
              <a:rPr lang="en-GB" b="1" dirty="0" smtClean="0"/>
              <a:t> a book review</a:t>
            </a:r>
          </a:p>
          <a:p>
            <a:endParaRPr lang="en-GB" dirty="0"/>
          </a:p>
        </p:txBody>
      </p:sp>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05994" y="319646"/>
            <a:ext cx="1355482" cy="1519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3030" y="3176549"/>
            <a:ext cx="1951751" cy="2973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6086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263471" y="286603"/>
            <a:ext cx="11267267" cy="1450757"/>
          </a:xfrm>
        </p:spPr>
        <p:txBody>
          <a:bodyPr>
            <a:noAutofit/>
          </a:bodyPr>
          <a:lstStyle/>
          <a:p>
            <a:r>
              <a:rPr lang="en-GB" sz="4000" b="1" dirty="0">
                <a:solidFill>
                  <a:srgbClr val="0070C0"/>
                </a:solidFill>
                <a:latin typeface="Comic Sans MS" pitchFamily="66" charset="0"/>
              </a:rPr>
              <a:t>Literacy, Language and </a:t>
            </a:r>
            <a:r>
              <a:rPr lang="en-GB" sz="4000" b="1" dirty="0" smtClean="0">
                <a:solidFill>
                  <a:srgbClr val="0070C0"/>
                </a:solidFill>
                <a:latin typeface="Comic Sans MS" pitchFamily="66" charset="0"/>
              </a:rPr>
              <a:t>Communication/ health and Well - being</a:t>
            </a:r>
            <a:endParaRPr lang="en-GB" sz="4000" b="1" dirty="0">
              <a:solidFill>
                <a:srgbClr val="0070C0"/>
              </a:solidFill>
              <a:latin typeface="Comic Sans MS" pitchFamily="66" charset="0"/>
            </a:endParaRPr>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123986" y="2108201"/>
            <a:ext cx="11031694" cy="3760891"/>
          </a:xfrm>
        </p:spPr>
        <p:txBody>
          <a:bodyPr>
            <a:normAutofit fontScale="25000" lnSpcReduction="20000"/>
          </a:bodyPr>
          <a:lstStyle/>
          <a:p>
            <a:pPr>
              <a:lnSpc>
                <a:spcPct val="115000"/>
              </a:lnSpc>
              <a:spcAft>
                <a:spcPts val="1000"/>
              </a:spcAft>
            </a:pPr>
            <a:r>
              <a:rPr lang="en-GB" sz="9600" b="1" u="sng" dirty="0">
                <a:latin typeface="Comic Sans MS"/>
                <a:ea typeface="Calibri"/>
                <a:cs typeface="Times New Roman"/>
              </a:rPr>
              <a:t>Literacy </a:t>
            </a:r>
            <a:r>
              <a:rPr lang="en-GB" sz="9600" b="1" u="sng" dirty="0" smtClean="0">
                <a:latin typeface="Comic Sans MS"/>
                <a:ea typeface="Calibri"/>
                <a:cs typeface="Times New Roman"/>
              </a:rPr>
              <a:t>and</a:t>
            </a:r>
            <a:r>
              <a:rPr lang="en-GB" sz="9600" b="1" dirty="0" smtClean="0">
                <a:latin typeface="Calibri"/>
                <a:ea typeface="Calibri"/>
                <a:cs typeface="Times New Roman"/>
              </a:rPr>
              <a:t> </a:t>
            </a:r>
            <a:r>
              <a:rPr lang="en-GB" sz="9600" b="1" u="sng" dirty="0" smtClean="0">
                <a:latin typeface="Comic Sans MS"/>
                <a:ea typeface="Calibri"/>
                <a:cs typeface="Times New Roman"/>
              </a:rPr>
              <a:t>Health </a:t>
            </a:r>
            <a:r>
              <a:rPr lang="en-GB" sz="9600" b="1" u="sng" dirty="0">
                <a:latin typeface="Comic Sans MS"/>
                <a:ea typeface="Calibri"/>
                <a:cs typeface="Times New Roman"/>
              </a:rPr>
              <a:t>and well – being across the </a:t>
            </a:r>
            <a:r>
              <a:rPr lang="en-GB" sz="9600" b="1" u="sng" dirty="0" smtClean="0">
                <a:latin typeface="Comic Sans MS"/>
                <a:ea typeface="Calibri"/>
                <a:cs typeface="Times New Roman"/>
              </a:rPr>
              <a:t>curriculum</a:t>
            </a:r>
            <a:endParaRPr lang="en-GB" sz="9600" b="1" dirty="0" smtClean="0">
              <a:latin typeface="Calibri"/>
              <a:ea typeface="Calibri"/>
              <a:cs typeface="Times New Roman"/>
            </a:endParaRPr>
          </a:p>
          <a:p>
            <a:pPr>
              <a:lnSpc>
                <a:spcPct val="115000"/>
              </a:lnSpc>
              <a:spcAft>
                <a:spcPts val="1000"/>
              </a:spcAft>
            </a:pPr>
            <a:r>
              <a:rPr lang="en-GB" sz="9600" b="1" u="sng" dirty="0" smtClean="0">
                <a:solidFill>
                  <a:srgbClr val="0070C0"/>
                </a:solidFill>
                <a:latin typeface="Comic Sans MS"/>
                <a:ea typeface="Calibri"/>
                <a:cs typeface="Times New Roman"/>
              </a:rPr>
              <a:t>Lesson </a:t>
            </a:r>
            <a:r>
              <a:rPr lang="en-GB" sz="9600" b="1" u="sng" dirty="0">
                <a:solidFill>
                  <a:srgbClr val="0070C0"/>
                </a:solidFill>
                <a:latin typeface="Comic Sans MS"/>
                <a:ea typeface="Calibri"/>
                <a:cs typeface="Times New Roman"/>
              </a:rPr>
              <a:t>One:</a:t>
            </a:r>
            <a:r>
              <a:rPr lang="en-GB" sz="9600" b="1" dirty="0">
                <a:solidFill>
                  <a:srgbClr val="0070C0"/>
                </a:solidFill>
                <a:latin typeface="Comic Sans MS"/>
                <a:ea typeface="Calibri"/>
                <a:cs typeface="Times New Roman"/>
              </a:rPr>
              <a:t> </a:t>
            </a:r>
            <a:r>
              <a:rPr lang="en-GB" sz="9600" b="1" dirty="0">
                <a:latin typeface="Comic Sans MS"/>
                <a:ea typeface="Calibri"/>
                <a:cs typeface="Times New Roman"/>
              </a:rPr>
              <a:t>What are rights, needs and wants?</a:t>
            </a:r>
            <a:endParaRPr lang="en-GB" sz="9600" b="1" dirty="0">
              <a:latin typeface="Calibri"/>
              <a:ea typeface="Calibri"/>
              <a:cs typeface="Times New Roman"/>
            </a:endParaRPr>
          </a:p>
          <a:p>
            <a:pPr>
              <a:lnSpc>
                <a:spcPct val="107000"/>
              </a:lnSpc>
              <a:spcAft>
                <a:spcPts val="800"/>
              </a:spcAft>
            </a:pPr>
            <a:r>
              <a:rPr lang="en-GB" sz="9600" b="1" u="sng" dirty="0">
                <a:latin typeface="Comic Sans MS"/>
                <a:ea typeface="Calibri"/>
                <a:cs typeface="Times New Roman"/>
              </a:rPr>
              <a:t>LO:</a:t>
            </a:r>
            <a:r>
              <a:rPr lang="en-GB" sz="9600" b="1" dirty="0">
                <a:latin typeface="Comic Sans MS"/>
                <a:ea typeface="Calibri"/>
                <a:cs typeface="Times New Roman"/>
              </a:rPr>
              <a:t> To work collaboratively to determine from a series of cards what a want, a need or a right </a:t>
            </a:r>
            <a:r>
              <a:rPr lang="en-GB" sz="9600" b="1" dirty="0" smtClean="0">
                <a:latin typeface="Comic Sans MS"/>
                <a:ea typeface="Calibri"/>
                <a:cs typeface="Times New Roman"/>
              </a:rPr>
              <a:t>is</a:t>
            </a:r>
            <a:endParaRPr lang="en-GB" sz="9600" b="1" dirty="0">
              <a:latin typeface="Calibri"/>
              <a:ea typeface="Calibri"/>
              <a:cs typeface="Times New Roman"/>
            </a:endParaRPr>
          </a:p>
          <a:p>
            <a:pPr>
              <a:lnSpc>
                <a:spcPct val="107000"/>
              </a:lnSpc>
              <a:spcAft>
                <a:spcPts val="800"/>
              </a:spcAft>
            </a:pPr>
            <a:r>
              <a:rPr lang="en-GB" sz="9600" b="1" u="sng" dirty="0">
                <a:solidFill>
                  <a:srgbClr val="FF0000"/>
                </a:solidFill>
                <a:latin typeface="Comic Sans MS"/>
                <a:ea typeface="Calibri"/>
                <a:cs typeface="Times New Roman"/>
              </a:rPr>
              <a:t>Introduction</a:t>
            </a:r>
            <a:r>
              <a:rPr lang="en-GB" sz="9600" b="1" u="sng" dirty="0">
                <a:latin typeface="Comic Sans MS"/>
                <a:ea typeface="Calibri"/>
                <a:cs typeface="Times New Roman"/>
              </a:rPr>
              <a:t>:</a:t>
            </a:r>
            <a:r>
              <a:rPr lang="en-GB" sz="9600" b="1" dirty="0">
                <a:latin typeface="Comic Sans MS"/>
                <a:ea typeface="Calibri"/>
                <a:cs typeface="Times New Roman"/>
              </a:rPr>
              <a:t> Watch PPT to introduce the Rights of the Child.</a:t>
            </a:r>
            <a:endParaRPr lang="en-GB" sz="9600" b="1" dirty="0">
              <a:latin typeface="Calibri"/>
              <a:ea typeface="Calibri"/>
              <a:cs typeface="Times New Roman"/>
            </a:endParaRPr>
          </a:p>
          <a:p>
            <a:pPr>
              <a:lnSpc>
                <a:spcPct val="107000"/>
              </a:lnSpc>
              <a:spcAft>
                <a:spcPts val="800"/>
              </a:spcAft>
            </a:pPr>
            <a:r>
              <a:rPr lang="en-GB" sz="9600" b="1" u="sng" dirty="0">
                <a:solidFill>
                  <a:srgbClr val="00B050"/>
                </a:solidFill>
                <a:latin typeface="Comic Sans MS"/>
                <a:ea typeface="Calibri"/>
                <a:cs typeface="Times New Roman"/>
              </a:rPr>
              <a:t>Task - </a:t>
            </a:r>
            <a:r>
              <a:rPr lang="en-GB" sz="9600" b="1" u="sng" dirty="0">
                <a:solidFill>
                  <a:srgbClr val="00B050"/>
                </a:solidFill>
                <a:latin typeface="Comic Sans MS"/>
                <a:ea typeface="Times New Roman"/>
                <a:cs typeface="Times New Roman"/>
              </a:rPr>
              <a:t>RIGHTS, WANTS OR NEEDS</a:t>
            </a:r>
            <a:r>
              <a:rPr lang="en-GB" sz="9600" b="1" u="sng" dirty="0" smtClean="0">
                <a:solidFill>
                  <a:srgbClr val="00B050"/>
                </a:solidFill>
                <a:latin typeface="Comic Sans MS"/>
                <a:ea typeface="Times New Roman"/>
                <a:cs typeface="Times New Roman"/>
              </a:rPr>
              <a:t>?</a:t>
            </a:r>
          </a:p>
          <a:p>
            <a:pPr>
              <a:lnSpc>
                <a:spcPct val="107000"/>
              </a:lnSpc>
              <a:spcAft>
                <a:spcPts val="800"/>
              </a:spcAft>
            </a:pPr>
            <a:r>
              <a:rPr lang="en-GB" sz="9600" b="1" u="sng" dirty="0" smtClean="0">
                <a:solidFill>
                  <a:srgbClr val="0070C0"/>
                </a:solidFill>
                <a:latin typeface="Comic Sans MS"/>
                <a:ea typeface="Calibri"/>
                <a:cs typeface="Times New Roman"/>
              </a:rPr>
              <a:t>Relate to learning in Context and learning across the curriculum.</a:t>
            </a:r>
            <a:endParaRPr lang="en-GB" sz="9600" b="1" dirty="0">
              <a:solidFill>
                <a:srgbClr val="0070C0"/>
              </a:solidFill>
              <a:latin typeface="Calibri"/>
              <a:ea typeface="Calibri"/>
              <a:cs typeface="Times New Roman"/>
            </a:endParaRPr>
          </a:p>
          <a:p>
            <a:endParaRPr lang="en-GB" dirty="0"/>
          </a:p>
        </p:txBody>
      </p:sp>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32335" y="0"/>
            <a:ext cx="1355482" cy="1519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8812" y="4293031"/>
            <a:ext cx="1351176" cy="2058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2037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89529" y="557824"/>
            <a:ext cx="8976619" cy="992007"/>
          </a:xfrm>
        </p:spPr>
        <p:txBody>
          <a:bodyPr>
            <a:normAutofit fontScale="90000"/>
          </a:bodyPr>
          <a:lstStyle/>
          <a:p>
            <a:r>
              <a:rPr lang="en-GB" sz="3600" b="1" u="sng" dirty="0"/>
              <a:t>Literacy, Language and </a:t>
            </a:r>
            <a:r>
              <a:rPr lang="en-GB" sz="3600" b="1" u="sng" dirty="0" smtClean="0"/>
              <a:t>Communication – Welsh / </a:t>
            </a:r>
            <a:r>
              <a:rPr lang="en-GB" sz="3600" b="1" u="sng" dirty="0" err="1" smtClean="0"/>
              <a:t>Cymraeg</a:t>
            </a:r>
            <a:endParaRPr lang="en-GB" sz="3600" b="1" u="sng" dirty="0"/>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697424" y="1596325"/>
            <a:ext cx="10458256" cy="4272767"/>
          </a:xfrm>
        </p:spPr>
        <p:txBody>
          <a:bodyPr>
            <a:normAutofit/>
          </a:bodyPr>
          <a:lstStyle/>
          <a:p>
            <a:endParaRPr lang="en-GB" dirty="0" smtClean="0"/>
          </a:p>
          <a:p>
            <a:endParaRPr lang="en-GB" dirty="0"/>
          </a:p>
        </p:txBody>
      </p:sp>
      <p:sp>
        <p:nvSpPr>
          <p:cNvPr id="4" name="Rectangle 2"/>
          <p:cNvSpPr>
            <a:spLocks noChangeArrowheads="1"/>
          </p:cNvSpPr>
          <p:nvPr/>
        </p:nvSpPr>
        <p:spPr bwMode="auto">
          <a:xfrm>
            <a:off x="0" y="-5649912"/>
            <a:ext cx="22671784" cy="11757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100" dirty="0">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000" b="1" u="sng" dirty="0" smtClean="0">
              <a:solidFill>
                <a:srgbClr val="FF0000"/>
              </a:solidFill>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000" b="1" u="sng" dirty="0">
              <a:solidFill>
                <a:srgbClr val="FF0000"/>
              </a:solidFill>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000" b="1" u="sng" dirty="0" smtClean="0">
              <a:solidFill>
                <a:srgbClr val="FF0000"/>
              </a:solidFill>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000" b="1" u="sng" dirty="0">
              <a:solidFill>
                <a:srgbClr val="FF0000"/>
              </a:solidFill>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000" b="1" u="sng" dirty="0" smtClean="0">
              <a:solidFill>
                <a:srgbClr val="FF0000"/>
              </a:solidFill>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GB" sz="2000" b="1" u="sng" dirty="0" smtClean="0">
                <a:solidFill>
                  <a:srgbClr val="0070C0"/>
                </a:solidFill>
                <a:latin typeface="Calibri" pitchFamily="34" charset="0"/>
                <a:ea typeface="Calibri" pitchFamily="34" charset="0"/>
                <a:cs typeface="Times New Roman" pitchFamily="18" charset="0"/>
              </a:rPr>
              <a:t>Humanities / History</a:t>
            </a:r>
            <a:endParaRPr lang="en-GB" sz="2000" b="1" u="sng" dirty="0">
              <a:solidFill>
                <a:srgbClr val="0070C0"/>
              </a:solidFill>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sz="3200" b="1" i="0" u="sng" strike="noStrike" cap="none" normalizeH="0" baseline="0" dirty="0" smtClean="0">
                <a:ln>
                  <a:noFill/>
                </a:ln>
                <a:solidFill>
                  <a:srgbClr val="FF0000"/>
                </a:solidFill>
                <a:effectLst/>
                <a:latin typeface="Calibri" pitchFamily="34" charset="0"/>
                <a:ea typeface="Calibri" pitchFamily="34" charset="0"/>
                <a:cs typeface="Times New Roman" pitchFamily="18" charset="0"/>
              </a:rPr>
              <a:t>How have my rights evolved? Does every child have access to these rights?</a:t>
            </a:r>
            <a:endParaRPr kumimoji="0" lang="en-GB" sz="3200" b="1" i="0" u="sng"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3200" b="1" i="0" u="none" strike="noStrike" cap="none" normalizeH="0" baseline="0" dirty="0" smtClean="0">
                <a:ln>
                  <a:noFill/>
                </a:ln>
                <a:solidFill>
                  <a:srgbClr val="0070C0"/>
                </a:solidFill>
                <a:effectLst/>
                <a:latin typeface="Calibri" pitchFamily="34" charset="0"/>
                <a:ea typeface="Calibri" pitchFamily="34" charset="0"/>
                <a:cs typeface="Times New Roman" pitchFamily="18" charset="0"/>
              </a:rPr>
              <a:t>LO: </a:t>
            </a:r>
            <a:r>
              <a:rPr kumimoji="0" lang="en-GB" sz="3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To apply my collaborative learning skills to classify rights.</a:t>
            </a:r>
            <a:endParaRPr kumimoji="0" lang="en-GB"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3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LO: To work collaboratively to determine whether rights are a basic need, those who protect us from harm or to express themselves.</a:t>
            </a:r>
            <a:endParaRPr kumimoji="0" lang="en-GB"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3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How have my rights evolved? Does every child have access to these rights?</a:t>
            </a:r>
            <a:endParaRPr kumimoji="0" lang="en-GB"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3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How have my rights evolved? Does every child have access to these rights?</a:t>
            </a:r>
            <a:endParaRPr kumimoji="0" lang="en-GB"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3200" b="1" i="0" u="sng" strike="noStrike" cap="none" normalizeH="0" baseline="0" dirty="0" smtClean="0">
                <a:ln>
                  <a:noFill/>
                </a:ln>
                <a:solidFill>
                  <a:srgbClr val="FF0000"/>
                </a:solidFill>
                <a:effectLst/>
                <a:latin typeface="Calibri" pitchFamily="34" charset="0"/>
                <a:ea typeface="Calibri" pitchFamily="34" charset="0"/>
                <a:cs typeface="Times New Roman" pitchFamily="18" charset="0"/>
              </a:rPr>
              <a:t>Lesson Three: </a:t>
            </a:r>
            <a:r>
              <a:rPr kumimoji="0" lang="en-GB" sz="3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Have the rights of children in the 2000s always enjoyed rights?</a:t>
            </a:r>
            <a:endParaRPr kumimoji="0" lang="en-GB"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3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Welsh Link</a:t>
            </a:r>
            <a:endParaRPr kumimoji="0" lang="en-GB"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49" name="Picture 1" descr="Description: 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73195" y="228620"/>
            <a:ext cx="2329123" cy="21038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0" y="2171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877434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364210" y="557824"/>
            <a:ext cx="11623729" cy="992007"/>
          </a:xfrm>
        </p:spPr>
        <p:txBody>
          <a:bodyPr>
            <a:normAutofit fontScale="90000"/>
          </a:bodyPr>
          <a:lstStyle/>
          <a:p>
            <a:r>
              <a:rPr lang="en-GB" sz="3600" b="1" u="sng" dirty="0"/>
              <a:t>Literacy, Language and </a:t>
            </a:r>
            <a:r>
              <a:rPr lang="en-GB" sz="3600" b="1" u="sng" dirty="0" smtClean="0"/>
              <a:t>Communication – Welsh / </a:t>
            </a:r>
            <a:r>
              <a:rPr lang="en-GB" sz="3600" b="1" u="sng" dirty="0" err="1" smtClean="0"/>
              <a:t>Cymraeg</a:t>
            </a:r>
            <a:r>
              <a:rPr lang="en-GB" sz="3600" b="1" u="sng" dirty="0" smtClean="0"/>
              <a:t>. Humanities: History.</a:t>
            </a:r>
            <a:endParaRPr lang="en-GB" sz="3600" b="1" u="sng" dirty="0"/>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697424" y="1596325"/>
            <a:ext cx="10458256" cy="4272767"/>
          </a:xfrm>
        </p:spPr>
        <p:txBody>
          <a:bodyPr>
            <a:normAutofit/>
          </a:bodyPr>
          <a:lstStyle/>
          <a:p>
            <a:endParaRPr lang="en-GB" dirty="0" smtClean="0"/>
          </a:p>
          <a:p>
            <a:endParaRPr lang="en-GB" dirty="0"/>
          </a:p>
        </p:txBody>
      </p:sp>
      <p:sp>
        <p:nvSpPr>
          <p:cNvPr id="4" name="Rectangle 2"/>
          <p:cNvSpPr>
            <a:spLocks noChangeArrowheads="1"/>
          </p:cNvSpPr>
          <p:nvPr/>
        </p:nvSpPr>
        <p:spPr bwMode="auto">
          <a:xfrm>
            <a:off x="0" y="-3156923"/>
            <a:ext cx="184731" cy="6771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2000" b="1" u="sng" dirty="0">
              <a:solidFill>
                <a:srgbClr val="FF0000"/>
              </a:solidFill>
              <a:latin typeface="Calibri" pitchFamily="34" charset="0"/>
              <a:ea typeface="Calibri" pitchFamily="34" charset="0"/>
              <a:cs typeface="Times New Roman" pitchFamily="18" charset="0"/>
            </a:endParaRPr>
          </a:p>
          <a:p>
            <a:pPr eaLnBrk="0" fontAlgn="base" hangingPunct="0">
              <a:spcBef>
                <a:spcPct val="0"/>
              </a:spcBef>
              <a:spcAft>
                <a:spcPct val="0"/>
              </a:spcAft>
            </a:pPr>
            <a:endParaRPr lang="en-GB" dirty="0" smtClean="0">
              <a:solidFill>
                <a:srgbClr val="000000"/>
              </a:solidFill>
              <a:latin typeface="Arial" pitchFamily="34" charset="0"/>
              <a:cs typeface="Arial" pitchFamily="34" charset="0"/>
            </a:endParaRPr>
          </a:p>
        </p:txBody>
      </p:sp>
      <p:sp>
        <p:nvSpPr>
          <p:cNvPr id="5" name="Rectangle 3"/>
          <p:cNvSpPr>
            <a:spLocks noChangeArrowheads="1"/>
          </p:cNvSpPr>
          <p:nvPr/>
        </p:nvSpPr>
        <p:spPr bwMode="auto">
          <a:xfrm>
            <a:off x="0" y="2171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smtClean="0">
              <a:solidFill>
                <a:srgbClr val="000000"/>
              </a:solidFill>
              <a:latin typeface="Arial" pitchFamily="34" charset="0"/>
              <a:cs typeface="Arial" pitchFamily="34" charset="0"/>
            </a:endParaRPr>
          </a:p>
        </p:txBody>
      </p:sp>
      <p:sp>
        <p:nvSpPr>
          <p:cNvPr id="6" name="Rectangle 5"/>
          <p:cNvSpPr/>
          <p:nvPr/>
        </p:nvSpPr>
        <p:spPr>
          <a:xfrm>
            <a:off x="364210" y="2171700"/>
            <a:ext cx="11507491" cy="3549818"/>
          </a:xfrm>
          <a:prstGeom prst="rect">
            <a:avLst/>
          </a:prstGeom>
        </p:spPr>
        <p:txBody>
          <a:bodyPr wrap="square">
            <a:spAutoFit/>
          </a:bodyPr>
          <a:lstStyle/>
          <a:p>
            <a:pPr>
              <a:lnSpc>
                <a:spcPct val="115000"/>
              </a:lnSpc>
              <a:spcAft>
                <a:spcPts val="1000"/>
              </a:spcAft>
            </a:pPr>
            <a:r>
              <a:rPr lang="en-GB" sz="1600" b="1" u="sng" dirty="0">
                <a:solidFill>
                  <a:srgbClr val="FF0000"/>
                </a:solidFill>
                <a:latin typeface="Comic Sans MS"/>
                <a:ea typeface="Calibri"/>
                <a:cs typeface="Times New Roman"/>
              </a:rPr>
              <a:t>Introduction:</a:t>
            </a:r>
            <a:r>
              <a:rPr lang="en-GB" sz="1600" b="1" dirty="0">
                <a:solidFill>
                  <a:srgbClr val="FF0000"/>
                </a:solidFill>
                <a:latin typeface="Comic Sans MS"/>
                <a:ea typeface="Calibri"/>
                <a:cs typeface="Times New Roman"/>
              </a:rPr>
              <a:t> </a:t>
            </a:r>
            <a:r>
              <a:rPr lang="en-GB" sz="1600" b="1" dirty="0">
                <a:latin typeface="Comic Sans MS"/>
                <a:ea typeface="Calibri"/>
                <a:cs typeface="Times New Roman"/>
              </a:rPr>
              <a:t>Watch a BBC </a:t>
            </a:r>
            <a:r>
              <a:rPr lang="en-GB" sz="1600" b="1" dirty="0" err="1">
                <a:latin typeface="Comic Sans MS"/>
                <a:ea typeface="Calibri"/>
                <a:cs typeface="Times New Roman"/>
              </a:rPr>
              <a:t>Bitesize</a:t>
            </a:r>
            <a:r>
              <a:rPr lang="en-GB" sz="1600" b="1" dirty="0">
                <a:latin typeface="Comic Sans MS"/>
                <a:ea typeface="Calibri"/>
                <a:cs typeface="Times New Roman"/>
              </a:rPr>
              <a:t> video on children working in the mines</a:t>
            </a:r>
            <a:endParaRPr lang="en-GB" sz="1600" dirty="0">
              <a:latin typeface="Calibri"/>
              <a:ea typeface="Calibri"/>
              <a:cs typeface="Times New Roman"/>
            </a:endParaRPr>
          </a:p>
          <a:p>
            <a:pPr marL="342900" lvl="0" indent="-342900">
              <a:lnSpc>
                <a:spcPct val="107000"/>
              </a:lnSpc>
              <a:spcAft>
                <a:spcPts val="800"/>
              </a:spcAft>
              <a:buFont typeface="Symbol"/>
              <a:buChar char=""/>
            </a:pPr>
            <a:r>
              <a:rPr lang="en-GB" b="1" dirty="0">
                <a:latin typeface="Comic Sans MS"/>
                <a:ea typeface="Calibri"/>
                <a:cs typeface="Times New Roman"/>
              </a:rPr>
              <a:t>Discuss what you found interesting.</a:t>
            </a:r>
            <a:endParaRPr lang="en-GB" dirty="0"/>
          </a:p>
          <a:p>
            <a:pPr marL="342900" lvl="0" indent="-342900">
              <a:lnSpc>
                <a:spcPct val="107000"/>
              </a:lnSpc>
              <a:spcAft>
                <a:spcPts val="800"/>
              </a:spcAft>
              <a:buFont typeface="Symbol"/>
              <a:buChar char=""/>
            </a:pPr>
            <a:r>
              <a:rPr lang="en-GB" b="1" dirty="0">
                <a:latin typeface="Comic Sans MS"/>
                <a:ea typeface="Calibri"/>
                <a:cs typeface="Times New Roman"/>
              </a:rPr>
              <a:t>Make a mind map of your learning.</a:t>
            </a:r>
            <a:endParaRPr lang="en-GB" dirty="0"/>
          </a:p>
          <a:p>
            <a:pPr marL="342900" lvl="0" indent="-342900">
              <a:lnSpc>
                <a:spcPct val="107000"/>
              </a:lnSpc>
              <a:spcAft>
                <a:spcPts val="800"/>
              </a:spcAft>
              <a:buFont typeface="Symbol"/>
              <a:buChar char=""/>
            </a:pPr>
            <a:r>
              <a:rPr lang="en-GB" b="1" dirty="0">
                <a:latin typeface="Comic Sans MS"/>
                <a:ea typeface="Calibri"/>
                <a:cs typeface="Times New Roman"/>
              </a:rPr>
              <a:t>Write an account of life in Welsh mines for children.</a:t>
            </a:r>
            <a:endParaRPr lang="en-GB" dirty="0"/>
          </a:p>
          <a:p>
            <a:pPr>
              <a:lnSpc>
                <a:spcPct val="115000"/>
              </a:lnSpc>
              <a:spcAft>
                <a:spcPts val="1000"/>
              </a:spcAft>
            </a:pPr>
            <a:r>
              <a:rPr lang="en-GB" b="1" u="sng" dirty="0">
                <a:solidFill>
                  <a:srgbClr val="FF0000"/>
                </a:solidFill>
                <a:latin typeface="Comic Sans MS"/>
                <a:ea typeface="Calibri"/>
                <a:cs typeface="Times New Roman"/>
              </a:rPr>
              <a:t>Lesson Four:</a:t>
            </a:r>
            <a:r>
              <a:rPr lang="en-GB" b="1" dirty="0">
                <a:solidFill>
                  <a:srgbClr val="FF0000"/>
                </a:solidFill>
                <a:latin typeface="Comic Sans MS"/>
                <a:ea typeface="Calibri"/>
                <a:cs typeface="Times New Roman"/>
              </a:rPr>
              <a:t> </a:t>
            </a:r>
            <a:r>
              <a:rPr lang="en-GB" b="1" dirty="0">
                <a:latin typeface="Comic Sans MS"/>
                <a:ea typeface="Calibri"/>
                <a:cs typeface="Times New Roman"/>
              </a:rPr>
              <a:t>Have the rights of children in the 2000s always enjoyed rights? Research the work of Lord Shaftesbury who was a pioneer in allowing us to enjoy the rights we have in 2000s’</a:t>
            </a:r>
            <a:endParaRPr lang="en-GB" sz="1600" dirty="0">
              <a:latin typeface="Calibri"/>
              <a:ea typeface="Calibri"/>
              <a:cs typeface="Times New Roman"/>
            </a:endParaRPr>
          </a:p>
          <a:p>
            <a:pPr>
              <a:lnSpc>
                <a:spcPct val="115000"/>
              </a:lnSpc>
              <a:spcAft>
                <a:spcPts val="1000"/>
              </a:spcAft>
            </a:pPr>
            <a:r>
              <a:rPr lang="en-GB" b="1" u="sng" dirty="0">
                <a:solidFill>
                  <a:srgbClr val="FF0000"/>
                </a:solidFill>
                <a:latin typeface="Comic Sans MS"/>
                <a:ea typeface="Calibri"/>
                <a:cs typeface="Times New Roman"/>
              </a:rPr>
              <a:t>The Rights Protector:</a:t>
            </a:r>
            <a:r>
              <a:rPr lang="en-GB" b="1" dirty="0">
                <a:solidFill>
                  <a:srgbClr val="FF0000"/>
                </a:solidFill>
                <a:latin typeface="Comic Sans MS"/>
                <a:ea typeface="Calibri"/>
                <a:cs typeface="Times New Roman"/>
              </a:rPr>
              <a:t> </a:t>
            </a:r>
            <a:r>
              <a:rPr lang="en-GB" b="1" u="sng" dirty="0">
                <a:solidFill>
                  <a:srgbClr val="0070C0"/>
                </a:solidFill>
                <a:latin typeface="Comic Sans MS"/>
                <a:ea typeface="Calibri"/>
                <a:cs typeface="Times New Roman"/>
              </a:rPr>
              <a:t>Lord Shaftesbury </a:t>
            </a:r>
            <a:r>
              <a:rPr lang="en-GB" b="1" dirty="0">
                <a:latin typeface="Comic Sans MS"/>
                <a:ea typeface="Calibri"/>
                <a:cs typeface="Times New Roman"/>
              </a:rPr>
              <a:t>– How did he help children working in Welsh mines?</a:t>
            </a:r>
            <a:endParaRPr lang="en-GB" sz="1600" dirty="0">
              <a:latin typeface="Calibri"/>
              <a:ea typeface="Calibri"/>
              <a:cs typeface="Times New Roman"/>
            </a:endParaRPr>
          </a:p>
          <a:p>
            <a:pPr>
              <a:lnSpc>
                <a:spcPct val="115000"/>
              </a:lnSpc>
              <a:spcAft>
                <a:spcPts val="1000"/>
              </a:spcAft>
            </a:pPr>
            <a:r>
              <a:rPr lang="en-GB" b="1" u="sng" dirty="0">
                <a:solidFill>
                  <a:srgbClr val="FF0000"/>
                </a:solidFill>
                <a:latin typeface="Comic Sans MS"/>
                <a:ea typeface="Calibri"/>
                <a:cs typeface="Times New Roman"/>
              </a:rPr>
              <a:t>Task:</a:t>
            </a:r>
            <a:r>
              <a:rPr lang="en-GB" b="1" dirty="0">
                <a:solidFill>
                  <a:srgbClr val="FF0000"/>
                </a:solidFill>
                <a:latin typeface="Comic Sans MS"/>
                <a:ea typeface="Calibri"/>
                <a:cs typeface="Times New Roman"/>
              </a:rPr>
              <a:t> </a:t>
            </a:r>
            <a:r>
              <a:rPr lang="en-GB" b="1" dirty="0">
                <a:latin typeface="Comic Sans MS"/>
                <a:ea typeface="Calibri"/>
                <a:cs typeface="Times New Roman"/>
              </a:rPr>
              <a:t>To create a timeline of the actions taken to improve the rights of children in the Victorian era</a:t>
            </a:r>
            <a:r>
              <a:rPr lang="en-GB" sz="1600" b="1" dirty="0">
                <a:latin typeface="Comic Sans MS"/>
                <a:ea typeface="Calibri"/>
                <a:cs typeface="Times New Roman"/>
              </a:rPr>
              <a:t>.</a:t>
            </a:r>
            <a:endParaRPr lang="en-GB" sz="1600" dirty="0">
              <a:effectLst/>
              <a:latin typeface="Calibri"/>
              <a:ea typeface="Calibri"/>
              <a:cs typeface="Times New Roman"/>
            </a:endParaRP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46575" y="1080170"/>
            <a:ext cx="3253029" cy="2439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6508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89529" y="557824"/>
            <a:ext cx="8976619" cy="992007"/>
          </a:xfrm>
        </p:spPr>
        <p:txBody>
          <a:bodyPr>
            <a:normAutofit fontScale="90000"/>
          </a:bodyPr>
          <a:lstStyle/>
          <a:p>
            <a:r>
              <a:rPr lang="en-GB" sz="3600" b="1" u="sng" dirty="0"/>
              <a:t>Literacy, Language and </a:t>
            </a:r>
            <a:r>
              <a:rPr lang="en-GB" sz="3600" b="1" u="sng" dirty="0" smtClean="0"/>
              <a:t>Communication – Welsh / </a:t>
            </a:r>
            <a:r>
              <a:rPr lang="en-GB" sz="3600" b="1" u="sng" dirty="0" err="1" smtClean="0"/>
              <a:t>Cymraeg</a:t>
            </a:r>
            <a:endParaRPr lang="en-GB" sz="3600" b="1" u="sng" dirty="0"/>
          </a:p>
        </p:txBody>
      </p:sp>
      <p:sp>
        <p:nvSpPr>
          <p:cNvPr id="4" name="Rectangle 2"/>
          <p:cNvSpPr>
            <a:spLocks noChangeArrowheads="1"/>
          </p:cNvSpPr>
          <p:nvPr/>
        </p:nvSpPr>
        <p:spPr bwMode="auto">
          <a:xfrm>
            <a:off x="0" y="-3156923"/>
            <a:ext cx="184731" cy="6771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smtClean="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1100" dirty="0">
              <a:solidFill>
                <a:srgbClr val="000000"/>
              </a:solidFill>
              <a:latin typeface="Calibri" pitchFamily="34" charset="0"/>
              <a:ea typeface="Calibri" pitchFamily="34" charset="0"/>
              <a:cs typeface="Times New Roman" pitchFamily="18" charset="0"/>
            </a:endParaRPr>
          </a:p>
          <a:p>
            <a:pPr fontAlgn="base">
              <a:spcBef>
                <a:spcPct val="0"/>
              </a:spcBef>
              <a:spcAft>
                <a:spcPct val="0"/>
              </a:spcAft>
            </a:pPr>
            <a:endParaRPr lang="en-GB" sz="2000" b="1" u="sng" dirty="0">
              <a:solidFill>
                <a:srgbClr val="FF0000"/>
              </a:solidFill>
              <a:latin typeface="Calibri" pitchFamily="34" charset="0"/>
              <a:ea typeface="Calibri" pitchFamily="34" charset="0"/>
              <a:cs typeface="Times New Roman" pitchFamily="18" charset="0"/>
            </a:endParaRPr>
          </a:p>
          <a:p>
            <a:pPr eaLnBrk="0" fontAlgn="base" hangingPunct="0">
              <a:spcBef>
                <a:spcPct val="0"/>
              </a:spcBef>
              <a:spcAft>
                <a:spcPct val="0"/>
              </a:spcAft>
            </a:pPr>
            <a:endParaRPr lang="en-GB" dirty="0" smtClean="0">
              <a:solidFill>
                <a:srgbClr val="000000"/>
              </a:solidFill>
              <a:latin typeface="Arial" pitchFamily="34" charset="0"/>
              <a:cs typeface="Arial" pitchFamily="34" charset="0"/>
            </a:endParaRPr>
          </a:p>
        </p:txBody>
      </p:sp>
      <p:sp>
        <p:nvSpPr>
          <p:cNvPr id="5" name="Rectangle 3"/>
          <p:cNvSpPr>
            <a:spLocks noChangeArrowheads="1"/>
          </p:cNvSpPr>
          <p:nvPr/>
        </p:nvSpPr>
        <p:spPr bwMode="auto">
          <a:xfrm>
            <a:off x="0" y="2171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smtClean="0">
              <a:solidFill>
                <a:srgbClr val="000000"/>
              </a:solidFill>
              <a:latin typeface="Arial" pitchFamily="34" charset="0"/>
              <a:cs typeface="Arial" pitchFamily="34" charset="0"/>
            </a:endParaRPr>
          </a:p>
        </p:txBody>
      </p:sp>
      <p:sp>
        <p:nvSpPr>
          <p:cNvPr id="7" name="Rectangle 2"/>
          <p:cNvSpPr>
            <a:spLocks noChangeArrowheads="1"/>
          </p:cNvSpPr>
          <p:nvPr/>
        </p:nvSpPr>
        <p:spPr bwMode="auto">
          <a:xfrm>
            <a:off x="0" y="-5819207"/>
            <a:ext cx="11689418" cy="12095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12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1" i="1" u="sng" strike="noStrike" cap="none" normalizeH="0" baseline="0" dirty="0" smtClean="0">
              <a:ln>
                <a:noFill/>
              </a:ln>
              <a:solidFill>
                <a:srgbClr val="00B05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2400" b="1" i="1" u="sng" strike="noStrike" cap="none" normalizeH="0" baseline="0" dirty="0" smtClean="0">
              <a:ln>
                <a:noFill/>
              </a:ln>
              <a:solidFill>
                <a:srgbClr val="0070C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400" b="1" i="1" u="sng" dirty="0" smtClean="0">
              <a:solidFill>
                <a:srgbClr val="0070C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400" b="1" i="1" u="sng" dirty="0">
              <a:solidFill>
                <a:srgbClr val="0070C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400" b="1" i="1" u="sng" dirty="0" smtClean="0">
              <a:solidFill>
                <a:srgbClr val="0070C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400" b="1" i="1" u="sng" dirty="0">
              <a:solidFill>
                <a:srgbClr val="0070C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400" b="1" i="1" u="sng" dirty="0" smtClean="0">
              <a:solidFill>
                <a:srgbClr val="0070C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GB" sz="2400" b="1" i="1" u="sng" dirty="0" smtClean="0">
                <a:solidFill>
                  <a:srgbClr val="00B050"/>
                </a:solidFill>
                <a:latin typeface="Comic Sans MS" pitchFamily="66" charset="0"/>
                <a:ea typeface="Calibri" pitchFamily="34" charset="0"/>
                <a:cs typeface="Times New Roman" pitchFamily="18" charset="0"/>
              </a:rPr>
              <a:t>Humanities - History</a:t>
            </a:r>
            <a:endParaRPr lang="en-GB" sz="2400" b="1" i="1" u="sng" dirty="0">
              <a:solidFill>
                <a:srgbClr val="00B05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1" i="1" u="sng" strike="noStrike" cap="none" normalizeH="0" baseline="0" dirty="0" smtClean="0">
                <a:ln>
                  <a:noFill/>
                </a:ln>
                <a:solidFill>
                  <a:srgbClr val="0070C0"/>
                </a:solidFill>
                <a:effectLst/>
                <a:latin typeface="Comic Sans MS" pitchFamily="66" charset="0"/>
                <a:ea typeface="Calibri" pitchFamily="34" charset="0"/>
                <a:cs typeface="Times New Roman" pitchFamily="18" charset="0"/>
              </a:rPr>
              <a:t>How did Doctor </a:t>
            </a:r>
            <a:r>
              <a:rPr kumimoji="0" lang="en-GB" sz="2400" b="1" i="1" u="sng" strike="noStrike" cap="none" normalizeH="0" baseline="0" dirty="0" err="1" smtClean="0">
                <a:ln>
                  <a:noFill/>
                </a:ln>
                <a:solidFill>
                  <a:srgbClr val="0070C0"/>
                </a:solidFill>
                <a:effectLst/>
                <a:latin typeface="Comic Sans MS" pitchFamily="66" charset="0"/>
                <a:ea typeface="Calibri" pitchFamily="34" charset="0"/>
                <a:cs typeface="Times New Roman" pitchFamily="18" charset="0"/>
              </a:rPr>
              <a:t>Banardo</a:t>
            </a:r>
            <a:r>
              <a:rPr kumimoji="0" lang="en-GB" sz="2400" b="1" i="1" u="sng" strike="noStrike" cap="none" normalizeH="0" baseline="0" dirty="0" smtClean="0">
                <a:ln>
                  <a:noFill/>
                </a:ln>
                <a:solidFill>
                  <a:srgbClr val="0070C0"/>
                </a:solidFill>
                <a:effectLst/>
                <a:latin typeface="Comic Sans MS" pitchFamily="66" charset="0"/>
                <a:ea typeface="Calibri" pitchFamily="34" charset="0"/>
                <a:cs typeface="Times New Roman" pitchFamily="18" charset="0"/>
              </a:rPr>
              <a:t> contribute to the rights we enjoy today </a:t>
            </a:r>
            <a:endParaRPr kumimoji="0" lang="en-GB" sz="2400" b="0" i="0" u="none" strike="noStrike" cap="none" normalizeH="0" baseline="0" dirty="0" smtClean="0">
              <a:ln>
                <a:noFill/>
              </a:ln>
              <a:solidFill>
                <a:srgbClr val="0070C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1" u="sng" strike="noStrike" cap="none" normalizeH="0" baseline="0" dirty="0" smtClean="0">
                <a:ln>
                  <a:noFill/>
                </a:ln>
                <a:solidFill>
                  <a:srgbClr val="0070C0"/>
                </a:solidFill>
                <a:effectLst/>
                <a:latin typeface="Comic Sans MS" pitchFamily="66" charset="0"/>
                <a:ea typeface="Calibri" pitchFamily="34" charset="0"/>
                <a:cs typeface="Times New Roman" pitchFamily="18" charset="0"/>
              </a:rPr>
              <a:t>Link to Class reader: Street child</a:t>
            </a:r>
            <a:endParaRPr kumimoji="0" lang="en-GB" sz="2400" b="0" i="0" u="none" strike="noStrike" cap="none" normalizeH="0" baseline="0" dirty="0" smtClean="0">
              <a:ln>
                <a:noFill/>
              </a:ln>
              <a:solidFill>
                <a:srgbClr val="0070C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sng" strike="noStrike" cap="none" normalizeH="0" baseline="0" dirty="0" smtClean="0">
                <a:ln>
                  <a:noFill/>
                </a:ln>
                <a:solidFill>
                  <a:srgbClr val="FF0000"/>
                </a:solidFill>
                <a:effectLst/>
                <a:latin typeface="Comic Sans MS" pitchFamily="66" charset="0"/>
                <a:ea typeface="Calibri" pitchFamily="34" charset="0"/>
                <a:cs typeface="Times New Roman" pitchFamily="18" charset="0"/>
              </a:rPr>
              <a:t>Task:</a:t>
            </a:r>
            <a:r>
              <a:rPr kumimoji="0" lang="en-GB" sz="2400" b="1" i="0" u="none" strike="noStrike" cap="none" normalizeH="0" baseline="0" dirty="0" smtClean="0">
                <a:ln>
                  <a:noFill/>
                </a:ln>
                <a:solidFill>
                  <a:srgbClr val="FF0000"/>
                </a:solidFill>
                <a:effectLst/>
                <a:latin typeface="Comic Sans MS" pitchFamily="66" charset="0"/>
                <a:ea typeface="Calibri" pitchFamily="34" charset="0"/>
                <a:cs typeface="Times New Roman" pitchFamily="18" charset="0"/>
              </a:rPr>
              <a:t> </a:t>
            </a:r>
            <a:r>
              <a:rPr kumimoji="0" lang="en-GB" sz="24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Biographical Writing. - Doctor </a:t>
            </a:r>
            <a:r>
              <a:rPr kumimoji="0" lang="en-GB" sz="2400" b="1" i="0" u="none" strike="noStrike" cap="none" normalizeH="0" baseline="0" dirty="0" err="1" smtClean="0">
                <a:ln>
                  <a:noFill/>
                </a:ln>
                <a:solidFill>
                  <a:schemeClr val="tx1"/>
                </a:solidFill>
                <a:effectLst/>
                <a:latin typeface="Comic Sans MS" pitchFamily="66" charset="0"/>
                <a:ea typeface="Calibri" pitchFamily="34" charset="0"/>
                <a:cs typeface="Times New Roman" pitchFamily="18" charset="0"/>
              </a:rPr>
              <a:t>Banardo</a:t>
            </a:r>
            <a:r>
              <a:rPr kumimoji="0" lang="en-GB" sz="24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GGR: </a:t>
            </a: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The Life of Doctor </a:t>
            </a:r>
            <a:r>
              <a:rPr kumimoji="0" lang="en-GB" sz="2400" b="1" i="0" u="sng" strike="noStrike" cap="none" normalizeH="0" baseline="0" dirty="0" err="1" smtClean="0">
                <a:ln>
                  <a:noFill/>
                </a:ln>
                <a:solidFill>
                  <a:schemeClr val="tx1"/>
                </a:solidFill>
                <a:effectLst/>
                <a:latin typeface="Comic Sans MS" pitchFamily="66" charset="0"/>
                <a:ea typeface="Calibri" pitchFamily="34" charset="0"/>
                <a:cs typeface="Times New Roman" pitchFamily="18" charset="0"/>
              </a:rPr>
              <a:t>Banardo</a:t>
            </a: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Summary writing</a:t>
            </a: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1" u="sng" strike="noStrike" cap="none" normalizeH="0" baseline="0" dirty="0" smtClean="0">
                <a:ln>
                  <a:noFill/>
                </a:ln>
                <a:solidFill>
                  <a:srgbClr val="FF0000"/>
                </a:solidFill>
                <a:effectLst/>
                <a:latin typeface="Comic Sans MS" pitchFamily="66" charset="0"/>
                <a:ea typeface="Calibri" pitchFamily="34" charset="0"/>
                <a:cs typeface="Times New Roman" pitchFamily="18" charset="0"/>
              </a:rPr>
              <a:t>Improving the rights of children in the Victorian Period</a:t>
            </a: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LO: </a:t>
            </a:r>
            <a:r>
              <a:rPr kumimoji="0" lang="en-GB" sz="24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To use my literacy skills to interrogate a non </a:t>
            </a:r>
            <a:r>
              <a:rPr kumimoji="0" lang="en-GB" sz="2400" b="1"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en-GB" sz="24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fiction text on the life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and work of Doctor </a:t>
            </a:r>
            <a:r>
              <a:rPr kumimoji="0" lang="en-GB" sz="2400" b="1" i="0" u="none" strike="noStrike" cap="none" normalizeH="0" baseline="0" dirty="0" err="1" smtClean="0">
                <a:ln>
                  <a:noFill/>
                </a:ln>
                <a:solidFill>
                  <a:schemeClr val="tx1"/>
                </a:solidFill>
                <a:effectLst/>
                <a:latin typeface="Comic Sans MS" pitchFamily="66" charset="0"/>
                <a:ea typeface="Calibri" pitchFamily="34" charset="0"/>
                <a:cs typeface="Times New Roman" pitchFamily="18" charset="0"/>
              </a:rPr>
              <a:t>Banardo</a:t>
            </a:r>
            <a:r>
              <a:rPr kumimoji="0" lang="en-GB" sz="24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a:t>
            </a: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21" name="Picture 2" descr="Description: 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25925" y="3562692"/>
            <a:ext cx="1538288" cy="169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0113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263471" y="286604"/>
            <a:ext cx="11267267" cy="713038"/>
          </a:xfrm>
        </p:spPr>
        <p:txBody>
          <a:bodyPr>
            <a:noAutofit/>
          </a:bodyPr>
          <a:lstStyle/>
          <a:p>
            <a:r>
              <a:rPr lang="en-GB" sz="1800" b="1" u="sng" dirty="0">
                <a:solidFill>
                  <a:srgbClr val="0070C0"/>
                </a:solidFill>
                <a:latin typeface="Comic Sans MS" pitchFamily="66" charset="0"/>
              </a:rPr>
              <a:t>Literacy, Language and </a:t>
            </a:r>
            <a:r>
              <a:rPr lang="en-GB" sz="1800" b="1" u="sng" dirty="0" smtClean="0">
                <a:solidFill>
                  <a:srgbClr val="0070C0"/>
                </a:solidFill>
                <a:latin typeface="Comic Sans MS" pitchFamily="66" charset="0"/>
              </a:rPr>
              <a:t>Communication/ </a:t>
            </a:r>
            <a:r>
              <a:rPr lang="en-GB" sz="1800" b="1" u="sng" dirty="0" smtClean="0">
                <a:solidFill>
                  <a:srgbClr val="0070C0"/>
                </a:solidFill>
                <a:latin typeface="Comic Sans MS" pitchFamily="66" charset="0"/>
              </a:rPr>
              <a:t>GGR: Guided Group Reading Texts</a:t>
            </a:r>
            <a:endParaRPr lang="en-GB" sz="1800" b="1" u="sng" dirty="0">
              <a:solidFill>
                <a:srgbClr val="0070C0"/>
              </a:solidFill>
              <a:latin typeface="Comic Sans MS" pitchFamily="66" charset="0"/>
            </a:endParaRPr>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123986" y="1247615"/>
            <a:ext cx="11031694" cy="4621478"/>
          </a:xfrm>
        </p:spPr>
        <p:txBody>
          <a:bodyPr>
            <a:normAutofit fontScale="77500" lnSpcReduction="20000"/>
          </a:bodyPr>
          <a:lstStyle/>
          <a:p>
            <a:r>
              <a:rPr lang="en-GB" b="1" u="sng" dirty="0" smtClean="0">
                <a:solidFill>
                  <a:srgbClr val="0070C0"/>
                </a:solidFill>
                <a:latin typeface="Comic Sans MS" pitchFamily="66" charset="0"/>
              </a:rPr>
              <a:t>Texts to be studied:</a:t>
            </a:r>
          </a:p>
          <a:p>
            <a:pPr>
              <a:buFont typeface="Wingdings" pitchFamily="2" charset="2"/>
              <a:buChar char="§"/>
            </a:pPr>
            <a:r>
              <a:rPr lang="en-GB" sz="1600" b="1" u="sng" dirty="0" smtClean="0">
                <a:latin typeface="Comic Sans MS" pitchFamily="66" charset="0"/>
              </a:rPr>
              <a:t>Class book: </a:t>
            </a:r>
            <a:r>
              <a:rPr lang="en-GB" sz="1600" b="1" dirty="0" smtClean="0">
                <a:latin typeface="Comic Sans MS" pitchFamily="66" charset="0"/>
              </a:rPr>
              <a:t>Street Child by  Bernie </a:t>
            </a:r>
            <a:r>
              <a:rPr lang="en-GB" sz="1600" b="1" dirty="0" err="1" smtClean="0">
                <a:latin typeface="Comic Sans MS" pitchFamily="66" charset="0"/>
              </a:rPr>
              <a:t>Dogherty</a:t>
            </a:r>
            <a:endParaRPr lang="en-GB" sz="1600" b="1" dirty="0" smtClean="0">
              <a:latin typeface="Comic Sans MS" pitchFamily="66" charset="0"/>
            </a:endParaRPr>
          </a:p>
          <a:p>
            <a:pPr>
              <a:buFont typeface="Wingdings" pitchFamily="2" charset="2"/>
              <a:buChar char="§"/>
            </a:pPr>
            <a:r>
              <a:rPr lang="en-GB" sz="1600" b="1" dirty="0" smtClean="0">
                <a:latin typeface="Comic Sans MS" pitchFamily="66" charset="0"/>
              </a:rPr>
              <a:t>Disseminating information contained in the cover of a book. Narrative.</a:t>
            </a:r>
          </a:p>
          <a:p>
            <a:pPr>
              <a:buFont typeface="Wingdings" pitchFamily="2" charset="2"/>
              <a:buChar char="§"/>
            </a:pPr>
            <a:r>
              <a:rPr lang="en-GB" sz="1600" b="1" dirty="0" smtClean="0">
                <a:latin typeface="Comic Sans MS" pitchFamily="66" charset="0"/>
              </a:rPr>
              <a:t>Modern Day Child Labour? What is it? – Non – fiction</a:t>
            </a:r>
          </a:p>
          <a:p>
            <a:pPr>
              <a:buFont typeface="Wingdings" pitchFamily="2" charset="2"/>
              <a:buChar char="§"/>
            </a:pPr>
            <a:r>
              <a:rPr lang="en-GB" sz="1600" b="1" dirty="0" smtClean="0">
                <a:latin typeface="Comic Sans MS" pitchFamily="66" charset="0"/>
              </a:rPr>
              <a:t>Causes and consequences of child labour. – Non- fiction</a:t>
            </a:r>
            <a:r>
              <a:rPr lang="en-GB" sz="1600" dirty="0" smtClean="0">
                <a:latin typeface="Comic Sans MS" pitchFamily="66" charset="0"/>
              </a:rPr>
              <a:t>.</a:t>
            </a:r>
          </a:p>
          <a:p>
            <a:pPr>
              <a:buFont typeface="Wingdings" pitchFamily="2" charset="2"/>
              <a:buChar char="§"/>
            </a:pPr>
            <a:r>
              <a:rPr lang="en-GB" sz="1600" b="1" dirty="0" smtClean="0">
                <a:latin typeface="Comic Sans MS" pitchFamily="66" charset="0"/>
              </a:rPr>
              <a:t>Pit Girl the story of a Welsh child miner – Non – Fiction</a:t>
            </a:r>
          </a:p>
          <a:p>
            <a:pPr>
              <a:buFont typeface="Wingdings" pitchFamily="2" charset="2"/>
              <a:buChar char="§"/>
            </a:pPr>
            <a:r>
              <a:rPr lang="en-GB" sz="1600" b="1" dirty="0" smtClean="0">
                <a:latin typeface="Comic Sans MS" pitchFamily="66" charset="0"/>
              </a:rPr>
              <a:t>Prologue: What is it? Narrative</a:t>
            </a:r>
          </a:p>
          <a:p>
            <a:pPr>
              <a:buFont typeface="Wingdings" pitchFamily="2" charset="2"/>
              <a:buChar char="§"/>
            </a:pPr>
            <a:r>
              <a:rPr lang="en-GB" sz="1600" b="1" dirty="0" smtClean="0">
                <a:latin typeface="Comic Sans MS" pitchFamily="66" charset="0"/>
              </a:rPr>
              <a:t>Biographical Text: Doctor </a:t>
            </a:r>
            <a:r>
              <a:rPr lang="en-GB" sz="1600" b="1" dirty="0" err="1" smtClean="0">
                <a:latin typeface="Comic Sans MS" pitchFamily="66" charset="0"/>
              </a:rPr>
              <a:t>Banardo</a:t>
            </a:r>
            <a:endParaRPr lang="en-GB" sz="1600" b="1" dirty="0" smtClean="0">
              <a:latin typeface="Comic Sans MS" pitchFamily="66" charset="0"/>
            </a:endParaRPr>
          </a:p>
          <a:p>
            <a:pPr>
              <a:buFont typeface="Wingdings" pitchFamily="2" charset="2"/>
              <a:buChar char="§"/>
            </a:pPr>
            <a:r>
              <a:rPr lang="en-GB" sz="1600" b="1" dirty="0" smtClean="0">
                <a:latin typeface="Comic Sans MS" pitchFamily="66" charset="0"/>
              </a:rPr>
              <a:t>Historical Text: The Reforms of Lord Shaftesbury</a:t>
            </a:r>
          </a:p>
          <a:p>
            <a:pPr>
              <a:buFont typeface="Wingdings" pitchFamily="2" charset="2"/>
              <a:buChar char="§"/>
            </a:pPr>
            <a:r>
              <a:rPr lang="en-GB" sz="1600" b="1" dirty="0" smtClean="0">
                <a:latin typeface="Comic Sans MS" pitchFamily="66" charset="0"/>
              </a:rPr>
              <a:t>Comparative Texts: Rights of children past and present.</a:t>
            </a:r>
          </a:p>
          <a:p>
            <a:pPr>
              <a:buFont typeface="Wingdings" pitchFamily="2" charset="2"/>
              <a:buChar char="§"/>
            </a:pPr>
            <a:r>
              <a:rPr lang="en-GB" sz="1600" b="1" dirty="0" smtClean="0">
                <a:latin typeface="Comic Sans MS" pitchFamily="66" charset="0"/>
              </a:rPr>
              <a:t>Descriptive Texts: The Stick Man and Mrs </a:t>
            </a:r>
            <a:r>
              <a:rPr lang="en-GB" sz="1600" b="1" dirty="0" err="1" smtClean="0">
                <a:latin typeface="Comic Sans MS" pitchFamily="66" charset="0"/>
              </a:rPr>
              <a:t>Sissons</a:t>
            </a:r>
            <a:r>
              <a:rPr lang="en-GB" sz="1600" b="1" dirty="0" smtClean="0">
                <a:latin typeface="Comic Sans MS" pitchFamily="66" charset="0"/>
              </a:rPr>
              <a:t> – character profiles (Street Child) Narrative.</a:t>
            </a:r>
          </a:p>
          <a:p>
            <a:pPr>
              <a:buFont typeface="Wingdings" pitchFamily="2" charset="2"/>
              <a:buChar char="§"/>
            </a:pPr>
            <a:r>
              <a:rPr lang="en-GB" sz="1600" b="1" dirty="0" smtClean="0">
                <a:latin typeface="Comic Sans MS" pitchFamily="66" charset="0"/>
              </a:rPr>
              <a:t>Historical Text: The conditions in Victorian Workhouses for children in the Victorian period.</a:t>
            </a:r>
          </a:p>
          <a:p>
            <a:pPr>
              <a:buFont typeface="Wingdings" pitchFamily="2" charset="2"/>
              <a:buChar char="§"/>
            </a:pPr>
            <a:r>
              <a:rPr lang="en-GB" sz="1600" b="1" dirty="0" smtClean="0">
                <a:latin typeface="Comic Sans MS" pitchFamily="66" charset="0"/>
              </a:rPr>
              <a:t>Historical Text: The industrial Revolution: causes and consequences of child labour.</a:t>
            </a:r>
            <a:endParaRPr lang="en-GB" sz="1600" b="1" dirty="0">
              <a:latin typeface="Comic Sans MS" pitchFamily="66" charset="0"/>
            </a:endParaRPr>
          </a:p>
        </p:txBody>
      </p:sp>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32335" y="0"/>
            <a:ext cx="1355482" cy="1519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8812" y="4293031"/>
            <a:ext cx="1351176" cy="2058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76945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F97DA-FDA4-4D8C-BBDE-B6C12CAC22EB}"/>
              </a:ext>
            </a:extLst>
          </p:cNvPr>
          <p:cNvSpPr>
            <a:spLocks noGrp="1"/>
          </p:cNvSpPr>
          <p:nvPr>
            <p:ph type="title"/>
          </p:nvPr>
        </p:nvSpPr>
        <p:spPr>
          <a:xfrm>
            <a:off x="1089529" y="557824"/>
            <a:ext cx="8976619" cy="992007"/>
          </a:xfrm>
        </p:spPr>
        <p:txBody>
          <a:bodyPr>
            <a:normAutofit fontScale="90000"/>
          </a:bodyPr>
          <a:lstStyle/>
          <a:p>
            <a:r>
              <a:rPr lang="en-GB" sz="3600" b="1" u="sng" dirty="0"/>
              <a:t>Literacy, Language and </a:t>
            </a:r>
            <a:r>
              <a:rPr lang="en-GB" sz="3600" b="1" u="sng" dirty="0" smtClean="0"/>
              <a:t>Communication – Welsh / </a:t>
            </a:r>
            <a:r>
              <a:rPr lang="en-GB" sz="3600" b="1" u="sng" dirty="0" err="1" smtClean="0"/>
              <a:t>Cymraeg</a:t>
            </a:r>
            <a:endParaRPr lang="en-GB" sz="3600" b="1" u="sng" dirty="0"/>
          </a:p>
        </p:txBody>
      </p:sp>
      <p:sp>
        <p:nvSpPr>
          <p:cNvPr id="3" name="Content Placeholder 2">
            <a:extLst>
              <a:ext uri="{FF2B5EF4-FFF2-40B4-BE49-F238E27FC236}">
                <a16:creationId xmlns:a16="http://schemas.microsoft.com/office/drawing/2014/main" xmlns="" id="{5805C5EC-1BB5-4581-8220-D7681DE0BECC}"/>
              </a:ext>
            </a:extLst>
          </p:cNvPr>
          <p:cNvSpPr>
            <a:spLocks noGrp="1"/>
          </p:cNvSpPr>
          <p:nvPr>
            <p:ph idx="1"/>
          </p:nvPr>
        </p:nvSpPr>
        <p:spPr>
          <a:xfrm>
            <a:off x="697424" y="1596325"/>
            <a:ext cx="10458256" cy="4272767"/>
          </a:xfrm>
        </p:spPr>
        <p:txBody>
          <a:bodyPr>
            <a:normAutofit fontScale="92500"/>
          </a:bodyPr>
          <a:lstStyle/>
          <a:p>
            <a:r>
              <a:rPr lang="en-GB" b="1" u="sng" dirty="0" smtClean="0"/>
              <a:t>Wels</a:t>
            </a:r>
            <a:r>
              <a:rPr lang="en-GB" b="1" dirty="0" smtClean="0"/>
              <a:t>h as a second language now falls into this area of learning,  Literacy, language and Communication</a:t>
            </a:r>
          </a:p>
          <a:p>
            <a:r>
              <a:rPr lang="en-GB" b="1" dirty="0" smtClean="0"/>
              <a:t>The school uses the Welsh schemes of work provided by the authority.</a:t>
            </a:r>
          </a:p>
          <a:p>
            <a:r>
              <a:rPr lang="en-GB" b="1" dirty="0" smtClean="0"/>
              <a:t>It is our intention to go for the bronze award in this area of learning.</a:t>
            </a:r>
          </a:p>
          <a:p>
            <a:r>
              <a:rPr lang="en-GB" b="1" dirty="0" smtClean="0">
                <a:solidFill>
                  <a:srgbClr val="0070C0"/>
                </a:solidFill>
              </a:rPr>
              <a:t>70% </a:t>
            </a:r>
            <a:r>
              <a:rPr lang="en-GB" b="1" dirty="0" smtClean="0"/>
              <a:t>of time allocation for this subject is on </a:t>
            </a:r>
            <a:r>
              <a:rPr lang="en-GB" b="1" dirty="0" err="1" smtClean="0"/>
              <a:t>oracy</a:t>
            </a:r>
            <a:r>
              <a:rPr lang="en-GB" b="1" dirty="0" smtClean="0"/>
              <a:t>.</a:t>
            </a:r>
          </a:p>
          <a:p>
            <a:r>
              <a:rPr lang="en-GB" b="1" dirty="0" smtClean="0">
                <a:solidFill>
                  <a:srgbClr val="0070C0"/>
                </a:solidFill>
              </a:rPr>
              <a:t>15% </a:t>
            </a:r>
            <a:r>
              <a:rPr lang="en-GB" b="1" dirty="0" smtClean="0"/>
              <a:t>0f time allocation for this subject is on reading.</a:t>
            </a:r>
          </a:p>
          <a:p>
            <a:r>
              <a:rPr lang="en-GB" b="1" dirty="0" smtClean="0">
                <a:solidFill>
                  <a:srgbClr val="0070C0"/>
                </a:solidFill>
              </a:rPr>
              <a:t>15% </a:t>
            </a:r>
            <a:r>
              <a:rPr lang="en-GB" b="1" dirty="0" smtClean="0"/>
              <a:t>of time allocation for this subject is on </a:t>
            </a:r>
            <a:r>
              <a:rPr lang="en-GB" b="1" dirty="0" err="1" smtClean="0"/>
              <a:t>oracy</a:t>
            </a:r>
            <a:endParaRPr lang="en-GB" b="1" dirty="0" smtClean="0"/>
          </a:p>
          <a:p>
            <a:r>
              <a:rPr lang="en-GB" b="1" dirty="0" err="1" smtClean="0"/>
              <a:t>Helpwr</a:t>
            </a:r>
            <a:r>
              <a:rPr lang="en-GB" b="1" dirty="0" smtClean="0"/>
              <a:t> </a:t>
            </a:r>
            <a:r>
              <a:rPr lang="en-GB" b="1" dirty="0" err="1" smtClean="0"/>
              <a:t>Heddiw</a:t>
            </a:r>
            <a:r>
              <a:rPr lang="en-GB" b="1" dirty="0" smtClean="0"/>
              <a:t>: tem minutes a day is allocated to developing </a:t>
            </a:r>
            <a:r>
              <a:rPr lang="en-GB" b="1" dirty="0" err="1" smtClean="0"/>
              <a:t>oracy</a:t>
            </a:r>
            <a:r>
              <a:rPr lang="en-GB" b="1" dirty="0" smtClean="0"/>
              <a:t> skills.</a:t>
            </a:r>
          </a:p>
          <a:p>
            <a:r>
              <a:rPr lang="en-GB" b="1" dirty="0" err="1" smtClean="0"/>
              <a:t>Dosbarth</a:t>
            </a:r>
            <a:r>
              <a:rPr lang="en-GB" b="1" dirty="0" smtClean="0"/>
              <a:t> </a:t>
            </a:r>
            <a:r>
              <a:rPr lang="en-GB" b="1" dirty="0" err="1" smtClean="0"/>
              <a:t>Gwynno</a:t>
            </a:r>
            <a:r>
              <a:rPr lang="en-GB" b="1" dirty="0" smtClean="0"/>
              <a:t> will focus on the following topics this term?</a:t>
            </a:r>
          </a:p>
          <a:p>
            <a:r>
              <a:rPr lang="en-GB" b="1" dirty="0" err="1" smtClean="0">
                <a:solidFill>
                  <a:srgbClr val="0070C0"/>
                </a:solidFill>
              </a:rPr>
              <a:t>Dyma</a:t>
            </a:r>
            <a:r>
              <a:rPr lang="en-GB" b="1" dirty="0" smtClean="0">
                <a:solidFill>
                  <a:srgbClr val="0070C0"/>
                </a:solidFill>
              </a:rPr>
              <a:t> fi</a:t>
            </a:r>
            <a:r>
              <a:rPr lang="en-GB" b="1" dirty="0" smtClean="0">
                <a:solidFill>
                  <a:srgbClr val="0070C0"/>
                </a:solidFill>
              </a:rPr>
              <a:t> </a:t>
            </a:r>
            <a:r>
              <a:rPr lang="en-GB" b="1" dirty="0" smtClean="0"/>
              <a:t>– </a:t>
            </a:r>
            <a:r>
              <a:rPr lang="en-GB" b="1" dirty="0" smtClean="0"/>
              <a:t>Here is me</a:t>
            </a:r>
            <a:r>
              <a:rPr lang="en-GB" b="1" dirty="0" smtClean="0"/>
              <a:t>  </a:t>
            </a:r>
            <a:r>
              <a:rPr lang="en-GB" b="1" dirty="0" err="1" smtClean="0">
                <a:solidFill>
                  <a:srgbClr val="0070C0"/>
                </a:solidFill>
              </a:rPr>
              <a:t>Yr</a:t>
            </a:r>
            <a:r>
              <a:rPr lang="en-GB" b="1" dirty="0" smtClean="0">
                <a:solidFill>
                  <a:srgbClr val="0070C0"/>
                </a:solidFill>
              </a:rPr>
              <a:t> </a:t>
            </a:r>
            <a:r>
              <a:rPr lang="en-GB" b="1" dirty="0" err="1">
                <a:solidFill>
                  <a:srgbClr val="0070C0"/>
                </a:solidFill>
              </a:rPr>
              <a:t>Y</a:t>
            </a:r>
            <a:r>
              <a:rPr lang="en-GB" b="1" dirty="0" err="1" smtClean="0">
                <a:solidFill>
                  <a:srgbClr val="0070C0"/>
                </a:solidFill>
              </a:rPr>
              <a:t>sgol</a:t>
            </a:r>
            <a:r>
              <a:rPr lang="en-GB" b="1" dirty="0" smtClean="0">
                <a:solidFill>
                  <a:srgbClr val="0070C0"/>
                </a:solidFill>
              </a:rPr>
              <a:t> </a:t>
            </a:r>
            <a:r>
              <a:rPr lang="en-GB" b="1" dirty="0" smtClean="0">
                <a:solidFill>
                  <a:schemeClr val="tx1"/>
                </a:solidFill>
              </a:rPr>
              <a:t>-School </a:t>
            </a:r>
            <a:r>
              <a:rPr lang="en-GB" b="1" dirty="0" smtClean="0">
                <a:solidFill>
                  <a:srgbClr val="0070C0"/>
                </a:solidFill>
              </a:rPr>
              <a:t>– </a:t>
            </a:r>
            <a:r>
              <a:rPr lang="en-GB" b="1" dirty="0" err="1" smtClean="0">
                <a:solidFill>
                  <a:srgbClr val="0070C0"/>
                </a:solidFill>
              </a:rPr>
              <a:t>Dillad</a:t>
            </a:r>
            <a:r>
              <a:rPr lang="en-GB" b="1" dirty="0" smtClean="0">
                <a:solidFill>
                  <a:srgbClr val="0070C0"/>
                </a:solidFill>
              </a:rPr>
              <a:t> </a:t>
            </a:r>
            <a:r>
              <a:rPr lang="en-GB" b="1" dirty="0" smtClean="0"/>
              <a:t>- Clothes</a:t>
            </a:r>
            <a:endParaRPr lang="en-GB" b="1" dirty="0" smtClean="0"/>
          </a:p>
          <a:p>
            <a:endParaRPr lang="en-GB" dirty="0" smtClean="0"/>
          </a:p>
          <a:p>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9259" y="2093052"/>
            <a:ext cx="3021389" cy="3021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8549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55CB01-4B22-4D97-8E6C-963D75420DB4}"/>
              </a:ext>
            </a:extLst>
          </p:cNvPr>
          <p:cNvSpPr>
            <a:spLocks noGrp="1"/>
          </p:cNvSpPr>
          <p:nvPr>
            <p:ph type="title"/>
          </p:nvPr>
        </p:nvSpPr>
        <p:spPr/>
        <p:txBody>
          <a:bodyPr/>
          <a:lstStyle/>
          <a:p>
            <a:r>
              <a:rPr lang="en-GB" b="1" u="sng" dirty="0">
                <a:solidFill>
                  <a:srgbClr val="0070C0"/>
                </a:solidFill>
                <a:latin typeface="Comic Sans MS" pitchFamily="66" charset="0"/>
              </a:rPr>
              <a:t>Mathematics and Numeracy</a:t>
            </a:r>
          </a:p>
        </p:txBody>
      </p:sp>
      <p:sp>
        <p:nvSpPr>
          <p:cNvPr id="3" name="Content Placeholder 2">
            <a:extLst>
              <a:ext uri="{FF2B5EF4-FFF2-40B4-BE49-F238E27FC236}">
                <a16:creationId xmlns:a16="http://schemas.microsoft.com/office/drawing/2014/main" xmlns="" id="{88C98F1E-8937-4E68-88DD-07F8B94DA808}"/>
              </a:ext>
            </a:extLst>
          </p:cNvPr>
          <p:cNvSpPr>
            <a:spLocks noGrp="1"/>
          </p:cNvSpPr>
          <p:nvPr>
            <p:ph idx="1"/>
          </p:nvPr>
        </p:nvSpPr>
        <p:spPr>
          <a:xfrm>
            <a:off x="457200" y="2108201"/>
            <a:ext cx="10698480" cy="4153114"/>
          </a:xfrm>
        </p:spPr>
        <p:txBody>
          <a:bodyPr>
            <a:normAutofit fontScale="77500" lnSpcReduction="20000"/>
          </a:bodyPr>
          <a:lstStyle/>
          <a:p>
            <a:r>
              <a:rPr lang="en-GB" b="1" u="sng" dirty="0">
                <a:latin typeface="Comic Sans MS" pitchFamily="66" charset="0"/>
              </a:rPr>
              <a:t>Complete </a:t>
            </a:r>
            <a:r>
              <a:rPr lang="en-GB" b="1" u="sng" dirty="0" smtClean="0">
                <a:latin typeface="Comic Sans MS" pitchFamily="66" charset="0"/>
              </a:rPr>
              <a:t>Maths: </a:t>
            </a:r>
            <a:r>
              <a:rPr lang="en-GB" b="1" dirty="0" smtClean="0">
                <a:latin typeface="Comic Sans MS" pitchFamily="66" charset="0"/>
              </a:rPr>
              <a:t>A </a:t>
            </a:r>
            <a:r>
              <a:rPr lang="en-GB" b="1" dirty="0">
                <a:latin typeface="Comic Sans MS" pitchFamily="66" charset="0"/>
              </a:rPr>
              <a:t>brand new, whole school approach to Mathematics that is being implemented this year. </a:t>
            </a:r>
          </a:p>
          <a:p>
            <a:r>
              <a:rPr lang="en-GB" b="1" dirty="0" smtClean="0">
                <a:latin typeface="Comic Sans MS" pitchFamily="66" charset="0"/>
              </a:rPr>
              <a:t>Mental Maths commences each mathematics lesson – where children show their answers to questions on whiteboards. It is a means of consolidating previous learning.</a:t>
            </a:r>
          </a:p>
          <a:p>
            <a:r>
              <a:rPr lang="en-GB" b="1" dirty="0" smtClean="0">
                <a:latin typeface="Comic Sans MS" pitchFamily="66" charset="0"/>
              </a:rPr>
              <a:t>Mathematics homework is set weekly and books are sent home for the completion of these tasks. This term Mrs Houston’s mathematics class will focus on the following areas of </a:t>
            </a:r>
            <a:r>
              <a:rPr lang="en-GB" b="1" dirty="0" smtClean="0">
                <a:latin typeface="Comic Sans MS" pitchFamily="66" charset="0"/>
              </a:rPr>
              <a:t>learning (Whilst consolidating previous learning through mental maths so learning is maintained.)</a:t>
            </a:r>
            <a:endParaRPr lang="en-GB" b="1" dirty="0" smtClean="0">
              <a:latin typeface="Comic Sans MS" pitchFamily="66" charset="0"/>
            </a:endParaRPr>
          </a:p>
          <a:p>
            <a:r>
              <a:rPr lang="en-GB" b="1" dirty="0" smtClean="0">
                <a:latin typeface="Comic Sans MS" pitchFamily="66" charset="0"/>
              </a:rPr>
              <a:t>Topics: </a:t>
            </a:r>
            <a:r>
              <a:rPr lang="en-GB" b="1" u="sng" dirty="0" smtClean="0">
                <a:solidFill>
                  <a:srgbClr val="FF0000"/>
                </a:solidFill>
                <a:latin typeface="Comic Sans MS" pitchFamily="66" charset="0"/>
              </a:rPr>
              <a:t>Data </a:t>
            </a:r>
            <a:r>
              <a:rPr lang="en-GB" b="1" dirty="0" smtClean="0">
                <a:latin typeface="Comic Sans MS" pitchFamily="66" charset="0"/>
              </a:rPr>
              <a:t>(Venn diagrams, </a:t>
            </a:r>
            <a:r>
              <a:rPr lang="en-GB" b="1" dirty="0">
                <a:latin typeface="Comic Sans MS" pitchFamily="66" charset="0"/>
              </a:rPr>
              <a:t>C</a:t>
            </a:r>
            <a:r>
              <a:rPr lang="en-GB" b="1" dirty="0" smtClean="0">
                <a:latin typeface="Comic Sans MS" pitchFamily="66" charset="0"/>
              </a:rPr>
              <a:t>arroll Diagrams, bar charts, scatter graphs and line graphs) Children will be required to construct data graphs and diagrams. They nee to develop the skills to interrogate data and to apply their numeracy skills  to interrogate and draw conclusions from data. </a:t>
            </a:r>
            <a:r>
              <a:rPr lang="en-GB" b="1" dirty="0" smtClean="0">
                <a:solidFill>
                  <a:srgbClr val="FF0000"/>
                </a:solidFill>
                <a:latin typeface="Comic Sans MS" pitchFamily="66" charset="0"/>
              </a:rPr>
              <a:t>Decimals: </a:t>
            </a:r>
            <a:r>
              <a:rPr lang="en-GB" b="1" dirty="0" smtClean="0">
                <a:latin typeface="Comic Sans MS" pitchFamily="66" charset="0"/>
              </a:rPr>
              <a:t>tenths, </a:t>
            </a:r>
            <a:r>
              <a:rPr lang="en-GB" b="1" dirty="0" err="1" smtClean="0">
                <a:latin typeface="Comic Sans MS" pitchFamily="66" charset="0"/>
              </a:rPr>
              <a:t>hundreths</a:t>
            </a:r>
            <a:r>
              <a:rPr lang="en-GB" b="1" dirty="0" smtClean="0">
                <a:latin typeface="Comic Sans MS" pitchFamily="66" charset="0"/>
              </a:rPr>
              <a:t> – some children who are able enough will progress on to thousandths, </a:t>
            </a:r>
            <a:r>
              <a:rPr lang="en-GB" b="1" dirty="0" smtClean="0">
                <a:solidFill>
                  <a:srgbClr val="FF0000"/>
                </a:solidFill>
                <a:latin typeface="Comic Sans MS" pitchFamily="66" charset="0"/>
              </a:rPr>
              <a:t>Measures, Fractions, Symmetry and Properties of 2D and 3D Shape</a:t>
            </a:r>
            <a:endParaRPr lang="en-GB" b="1" dirty="0" smtClean="0">
              <a:solidFill>
                <a:srgbClr val="FF0000"/>
              </a:solidFill>
              <a:latin typeface="Comic Sans MS" pitchFamily="66" charset="0"/>
            </a:endParaRPr>
          </a:p>
          <a:p>
            <a:r>
              <a:rPr lang="en-GB" b="1" u="sng" dirty="0" smtClean="0">
                <a:solidFill>
                  <a:srgbClr val="0070C0"/>
                </a:solidFill>
                <a:latin typeface="Comic Sans MS" pitchFamily="66" charset="0"/>
              </a:rPr>
              <a:t>Reasoning: </a:t>
            </a:r>
            <a:r>
              <a:rPr lang="en-GB" b="1" dirty="0" smtClean="0">
                <a:latin typeface="Comic Sans MS" pitchFamily="66" charset="0"/>
              </a:rPr>
              <a:t>This is a weekly activity where children apply their learning in a problem solving </a:t>
            </a:r>
            <a:r>
              <a:rPr lang="en-GB" b="1" dirty="0" smtClean="0">
                <a:latin typeface="Comic Sans MS" pitchFamily="66" charset="0"/>
              </a:rPr>
              <a:t>context related to a particular learning topic in mathematics.</a:t>
            </a:r>
            <a:endParaRPr lang="en-GB" b="1" dirty="0" smtClean="0">
              <a:latin typeface="Comic Sans MS" pitchFamily="66" charset="0"/>
            </a:endParaRPr>
          </a:p>
          <a:p>
            <a:r>
              <a:rPr lang="en-GB" b="1" u="sng" dirty="0" err="1" smtClean="0">
                <a:solidFill>
                  <a:srgbClr val="0070C0"/>
                </a:solidFill>
                <a:latin typeface="Comic Sans MS" pitchFamily="66" charset="0"/>
              </a:rPr>
              <a:t>Mathletics</a:t>
            </a:r>
            <a:r>
              <a:rPr lang="en-GB" b="1" u="sng" dirty="0" smtClean="0">
                <a:solidFill>
                  <a:srgbClr val="0070C0"/>
                </a:solidFill>
                <a:latin typeface="Comic Sans MS" pitchFamily="66" charset="0"/>
              </a:rPr>
              <a:t>: </a:t>
            </a:r>
            <a:r>
              <a:rPr lang="en-GB" b="1" dirty="0" smtClean="0">
                <a:latin typeface="Comic Sans MS" pitchFamily="66" charset="0"/>
              </a:rPr>
              <a:t>Is the online provision for additional homework in this area of learning. If parents d not have access to this platform, please give me your names at the end of the presentation.</a:t>
            </a:r>
            <a:endParaRPr lang="en-GB" b="1" dirty="0">
              <a:latin typeface="Comic Sans MS" pitchFamily="66" charset="0"/>
            </a:endParaRP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18067" y="232474"/>
            <a:ext cx="1503336" cy="1503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8741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65D190-20E4-4AD9-BF16-113D37E68BD9}"/>
              </a:ext>
            </a:extLst>
          </p:cNvPr>
          <p:cNvSpPr>
            <a:spLocks noGrp="1"/>
          </p:cNvSpPr>
          <p:nvPr>
            <p:ph type="title"/>
          </p:nvPr>
        </p:nvSpPr>
        <p:spPr>
          <a:xfrm>
            <a:off x="302217" y="286603"/>
            <a:ext cx="10853463" cy="1015255"/>
          </a:xfrm>
        </p:spPr>
        <p:txBody>
          <a:bodyPr>
            <a:normAutofit/>
          </a:bodyPr>
          <a:lstStyle/>
          <a:p>
            <a:r>
              <a:rPr lang="en-GB" sz="2000" b="1" u="sng" dirty="0" smtClean="0">
                <a:solidFill>
                  <a:srgbClr val="0070C0"/>
                </a:solidFill>
              </a:rPr>
              <a:t>Context for learning: Child of the 2000s’. How have the rights of the child changed and remained the same in different countries</a:t>
            </a:r>
            <a:r>
              <a:rPr lang="en-GB" sz="2000" b="1" u="sng" dirty="0">
                <a:solidFill>
                  <a:srgbClr val="0070C0"/>
                </a:solidFill>
              </a:rPr>
              <a:t>?</a:t>
            </a:r>
            <a:r>
              <a:rPr lang="en-GB" sz="2000" b="1" u="sng" dirty="0" smtClean="0">
                <a:solidFill>
                  <a:srgbClr val="0070C0"/>
                </a:solidFill>
              </a:rPr>
              <a:t> Comparing the past with the present</a:t>
            </a:r>
            <a:r>
              <a:rPr lang="en-GB" sz="2000" b="1" u="sng" dirty="0" smtClean="0">
                <a:solidFill>
                  <a:srgbClr val="FF0000"/>
                </a:solidFill>
              </a:rPr>
              <a:t>.</a:t>
            </a:r>
            <a:endParaRPr lang="en-GB" sz="2000" b="1" u="sng" dirty="0">
              <a:solidFill>
                <a:srgbClr val="FF0000"/>
              </a:solidFill>
            </a:endParaRPr>
          </a:p>
        </p:txBody>
      </p:sp>
      <p:sp>
        <p:nvSpPr>
          <p:cNvPr id="3" name="Content Placeholder 2">
            <a:extLst>
              <a:ext uri="{FF2B5EF4-FFF2-40B4-BE49-F238E27FC236}">
                <a16:creationId xmlns:a16="http://schemas.microsoft.com/office/drawing/2014/main" xmlns="" id="{BE206F76-25AF-4824-9229-E0353AE4FBDA}"/>
              </a:ext>
            </a:extLst>
          </p:cNvPr>
          <p:cNvSpPr>
            <a:spLocks noGrp="1"/>
          </p:cNvSpPr>
          <p:nvPr>
            <p:ph idx="1"/>
          </p:nvPr>
        </p:nvSpPr>
        <p:spPr>
          <a:xfrm>
            <a:off x="495946" y="2108201"/>
            <a:ext cx="10659734" cy="3760891"/>
          </a:xfrm>
        </p:spPr>
        <p:txBody>
          <a:bodyPr>
            <a:normAutofit fontScale="85000" lnSpcReduction="20000"/>
          </a:bodyPr>
          <a:lstStyle/>
          <a:p>
            <a:r>
              <a:rPr lang="en-GB" b="1" dirty="0" smtClean="0">
                <a:latin typeface="Comic Sans MS" pitchFamily="66" charset="0"/>
              </a:rPr>
              <a:t>Humanities is the focus upon history and geography. This term my focus will be also be on expressive arts and will be delivered through the topic of ‘Child of the 2000s’; It is also used as a platform for developing numeracy, literacy and IT skills in different contexts where children apply skills acquired in these areas of learning. The children will develop the following skills:</a:t>
            </a:r>
          </a:p>
          <a:p>
            <a:pPr>
              <a:buFont typeface="Wingdings" pitchFamily="2" charset="2"/>
              <a:buChar char="v"/>
            </a:pPr>
            <a:r>
              <a:rPr lang="en-GB" b="1" dirty="0" smtClean="0">
                <a:latin typeface="Comic Sans MS" pitchFamily="66" charset="0"/>
              </a:rPr>
              <a:t>Compass direction using the eight points</a:t>
            </a:r>
          </a:p>
          <a:p>
            <a:pPr>
              <a:buFont typeface="Wingdings" pitchFamily="2" charset="2"/>
              <a:buChar char="v"/>
            </a:pPr>
            <a:r>
              <a:rPr lang="en-GB" b="1" dirty="0" smtClean="0">
                <a:latin typeface="Comic Sans MS" pitchFamily="66" charset="0"/>
              </a:rPr>
              <a:t>Using 2 </a:t>
            </a:r>
            <a:r>
              <a:rPr lang="en-GB" b="1" dirty="0">
                <a:latin typeface="Comic Sans MS" pitchFamily="66" charset="0"/>
              </a:rPr>
              <a:t>f</a:t>
            </a:r>
            <a:r>
              <a:rPr lang="en-GB" b="1" dirty="0" smtClean="0">
                <a:latin typeface="Comic Sans MS" pitchFamily="66" charset="0"/>
              </a:rPr>
              <a:t>igure coordinates to record position and identify position</a:t>
            </a:r>
          </a:p>
          <a:p>
            <a:pPr>
              <a:buFont typeface="Wingdings" pitchFamily="2" charset="2"/>
              <a:buChar char="v"/>
            </a:pPr>
            <a:r>
              <a:rPr lang="en-GB" b="1" dirty="0" smtClean="0">
                <a:latin typeface="Comic Sans MS" pitchFamily="66" charset="0"/>
              </a:rPr>
              <a:t>Map reading skills</a:t>
            </a:r>
          </a:p>
          <a:p>
            <a:pPr>
              <a:buFont typeface="Wingdings" pitchFamily="2" charset="2"/>
              <a:buChar char="v"/>
            </a:pPr>
            <a:r>
              <a:rPr lang="en-GB" b="1" dirty="0" smtClean="0">
                <a:latin typeface="Comic Sans MS" pitchFamily="66" charset="0"/>
              </a:rPr>
              <a:t>The use of atlases</a:t>
            </a:r>
          </a:p>
          <a:p>
            <a:pPr>
              <a:buFont typeface="Wingdings" pitchFamily="2" charset="2"/>
              <a:buChar char="v"/>
            </a:pPr>
            <a:r>
              <a:rPr lang="en-GB" b="1" dirty="0" smtClean="0">
                <a:latin typeface="Comic Sans MS" pitchFamily="66" charset="0"/>
              </a:rPr>
              <a:t>Interpreting geographical data</a:t>
            </a:r>
          </a:p>
          <a:p>
            <a:pPr>
              <a:buFont typeface="Wingdings" pitchFamily="2" charset="2"/>
              <a:buChar char="v"/>
            </a:pPr>
            <a:r>
              <a:rPr lang="en-GB" b="1" dirty="0" smtClean="0">
                <a:latin typeface="Comic Sans MS" pitchFamily="66" charset="0"/>
              </a:rPr>
              <a:t>Using keys to identify location</a:t>
            </a:r>
          </a:p>
          <a:p>
            <a:pPr>
              <a:buFont typeface="Wingdings" pitchFamily="2" charset="2"/>
              <a:buChar char="v"/>
            </a:pPr>
            <a:r>
              <a:rPr lang="en-GB" b="1" dirty="0" smtClean="0">
                <a:latin typeface="Comic Sans MS" pitchFamily="66" charset="0"/>
              </a:rPr>
              <a:t>To use simple scales to calculate distances between different locations.</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2806" y="3184900"/>
            <a:ext cx="4430640" cy="2766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1774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65D190-20E4-4AD9-BF16-113D37E68BD9}"/>
              </a:ext>
            </a:extLst>
          </p:cNvPr>
          <p:cNvSpPr>
            <a:spLocks noGrp="1"/>
          </p:cNvSpPr>
          <p:nvPr>
            <p:ph type="title"/>
          </p:nvPr>
        </p:nvSpPr>
        <p:spPr>
          <a:xfrm>
            <a:off x="302217" y="286603"/>
            <a:ext cx="10853463" cy="1015255"/>
          </a:xfrm>
        </p:spPr>
        <p:txBody>
          <a:bodyPr>
            <a:normAutofit/>
          </a:bodyPr>
          <a:lstStyle/>
          <a:p>
            <a:r>
              <a:rPr lang="en-GB" sz="2000" b="1" u="sng" dirty="0" smtClean="0">
                <a:solidFill>
                  <a:srgbClr val="FF0000"/>
                </a:solidFill>
              </a:rPr>
              <a:t>Context for learning: Child of the 2000s’. How have the rights of the child changed and remained the same in different countries</a:t>
            </a:r>
            <a:r>
              <a:rPr lang="en-GB" sz="2000" b="1" u="sng" dirty="0">
                <a:solidFill>
                  <a:srgbClr val="FF0000"/>
                </a:solidFill>
              </a:rPr>
              <a:t>?</a:t>
            </a:r>
            <a:r>
              <a:rPr lang="en-GB" sz="2000" b="1" u="sng" dirty="0" smtClean="0">
                <a:solidFill>
                  <a:srgbClr val="FF0000"/>
                </a:solidFill>
              </a:rPr>
              <a:t> Comparing the past with the present.</a:t>
            </a:r>
            <a:endParaRPr lang="en-GB" sz="2000" b="1" u="sng" dirty="0">
              <a:solidFill>
                <a:srgbClr val="FF0000"/>
              </a:solidFill>
            </a:endParaRPr>
          </a:p>
        </p:txBody>
      </p:sp>
      <p:sp>
        <p:nvSpPr>
          <p:cNvPr id="3" name="Content Placeholder 2">
            <a:extLst>
              <a:ext uri="{FF2B5EF4-FFF2-40B4-BE49-F238E27FC236}">
                <a16:creationId xmlns:a16="http://schemas.microsoft.com/office/drawing/2014/main" xmlns="" id="{BE206F76-25AF-4824-9229-E0353AE4FBDA}"/>
              </a:ext>
            </a:extLst>
          </p:cNvPr>
          <p:cNvSpPr>
            <a:spLocks noGrp="1"/>
          </p:cNvSpPr>
          <p:nvPr>
            <p:ph idx="1"/>
          </p:nvPr>
        </p:nvSpPr>
        <p:spPr>
          <a:xfrm>
            <a:off x="495946" y="2108201"/>
            <a:ext cx="10659734" cy="3760891"/>
          </a:xfrm>
        </p:spPr>
        <p:txBody>
          <a:bodyPr>
            <a:normAutofit fontScale="85000" lnSpcReduction="20000"/>
          </a:bodyPr>
          <a:lstStyle/>
          <a:p>
            <a:r>
              <a:rPr lang="en-GB" b="1" dirty="0" smtClean="0"/>
              <a:t>Humanities is the focus upon history and geography. This term my focus will be also be on expressive arts and will be delivered through the topic of ‘Child of the 2000s’; It is also used as a platform for developing numeracy, literacy and IT skills in different contexts where children apply skills acquired in these areas of learning. The children will develop the following skills:</a:t>
            </a:r>
          </a:p>
          <a:p>
            <a:pPr>
              <a:buFont typeface="Wingdings" pitchFamily="2" charset="2"/>
              <a:buChar char="v"/>
            </a:pPr>
            <a:r>
              <a:rPr lang="en-GB" b="1" dirty="0" smtClean="0"/>
              <a:t>Compass direction using the eight points</a:t>
            </a:r>
          </a:p>
          <a:p>
            <a:pPr>
              <a:buFont typeface="Wingdings" pitchFamily="2" charset="2"/>
              <a:buChar char="v"/>
            </a:pPr>
            <a:r>
              <a:rPr lang="en-GB" b="1" dirty="0" smtClean="0"/>
              <a:t>Using 2 </a:t>
            </a:r>
            <a:r>
              <a:rPr lang="en-GB" b="1" dirty="0"/>
              <a:t>f</a:t>
            </a:r>
            <a:r>
              <a:rPr lang="en-GB" b="1" dirty="0" smtClean="0"/>
              <a:t>igure coordinates to record position and identify position</a:t>
            </a:r>
          </a:p>
          <a:p>
            <a:pPr>
              <a:buFont typeface="Wingdings" pitchFamily="2" charset="2"/>
              <a:buChar char="v"/>
            </a:pPr>
            <a:r>
              <a:rPr lang="en-GB" b="1" dirty="0" smtClean="0"/>
              <a:t>Map reading skills</a:t>
            </a:r>
          </a:p>
          <a:p>
            <a:pPr>
              <a:buFont typeface="Wingdings" pitchFamily="2" charset="2"/>
              <a:buChar char="v"/>
            </a:pPr>
            <a:r>
              <a:rPr lang="en-GB" b="1" dirty="0" smtClean="0"/>
              <a:t>The use of atlases</a:t>
            </a:r>
          </a:p>
          <a:p>
            <a:pPr>
              <a:buFont typeface="Wingdings" pitchFamily="2" charset="2"/>
              <a:buChar char="v"/>
            </a:pPr>
            <a:r>
              <a:rPr lang="en-GB" b="1" dirty="0" smtClean="0"/>
              <a:t>Interpreting geographical data</a:t>
            </a:r>
          </a:p>
          <a:p>
            <a:pPr>
              <a:buFont typeface="Wingdings" pitchFamily="2" charset="2"/>
              <a:buChar char="v"/>
            </a:pPr>
            <a:r>
              <a:rPr lang="en-GB" b="1" dirty="0" smtClean="0"/>
              <a:t>Using keys to identify location</a:t>
            </a:r>
          </a:p>
          <a:p>
            <a:pPr>
              <a:buFont typeface="Wingdings" pitchFamily="2" charset="2"/>
              <a:buChar char="v"/>
            </a:pPr>
            <a:r>
              <a:rPr lang="en-GB" b="1" dirty="0" smtClean="0"/>
              <a:t>To use simple scales to calculate distances between different locations.</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2806" y="3184900"/>
            <a:ext cx="4430640" cy="2766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80640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65D190-20E4-4AD9-BF16-113D37E68BD9}"/>
              </a:ext>
            </a:extLst>
          </p:cNvPr>
          <p:cNvSpPr>
            <a:spLocks noGrp="1"/>
          </p:cNvSpPr>
          <p:nvPr>
            <p:ph type="title"/>
          </p:nvPr>
        </p:nvSpPr>
        <p:spPr>
          <a:xfrm>
            <a:off x="167380" y="325349"/>
            <a:ext cx="11746323" cy="1015255"/>
          </a:xfrm>
        </p:spPr>
        <p:txBody>
          <a:bodyPr>
            <a:normAutofit fontScale="90000"/>
          </a:bodyPr>
          <a:lstStyle/>
          <a:p>
            <a:r>
              <a:rPr lang="en-GB" b="1" u="sng" dirty="0" smtClean="0">
                <a:solidFill>
                  <a:srgbClr val="0070C0"/>
                </a:solidFill>
                <a:latin typeface="Comic Sans MS" pitchFamily="66" charset="0"/>
              </a:rPr>
              <a:t>Humanities</a:t>
            </a:r>
            <a:r>
              <a:rPr lang="en-GB" sz="1600" b="1" spc="0" dirty="0">
                <a:solidFill>
                  <a:srgbClr val="000000">
                    <a:lumMod val="75000"/>
                    <a:lumOff val="25000"/>
                  </a:srgbClr>
                </a:solidFill>
                <a:latin typeface="Comic Sans MS" pitchFamily="66" charset="0"/>
                <a:ea typeface="+mn-ea"/>
                <a:cs typeface="+mn-cs"/>
              </a:rPr>
              <a:t> </a:t>
            </a:r>
            <a:r>
              <a:rPr lang="en-GB" sz="1600" b="1" spc="0" dirty="0" smtClean="0">
                <a:solidFill>
                  <a:srgbClr val="000000">
                    <a:lumMod val="75000"/>
                    <a:lumOff val="25000"/>
                  </a:srgbClr>
                </a:solidFill>
                <a:latin typeface="Comic Sans MS" pitchFamily="66" charset="0"/>
                <a:ea typeface="+mn-ea"/>
                <a:cs typeface="+mn-cs"/>
              </a:rPr>
              <a:t>: </a:t>
            </a:r>
            <a:r>
              <a:rPr lang="en-GB" sz="2400" b="1" spc="0" dirty="0" smtClean="0">
                <a:solidFill>
                  <a:srgbClr val="FF0000"/>
                </a:solidFill>
                <a:latin typeface="Comic Sans MS" pitchFamily="66" charset="0"/>
                <a:ea typeface="+mn-ea"/>
                <a:cs typeface="+mn-cs"/>
              </a:rPr>
              <a:t>Child </a:t>
            </a:r>
            <a:r>
              <a:rPr lang="en-GB" sz="2400" b="1" spc="0" dirty="0">
                <a:solidFill>
                  <a:srgbClr val="FF0000"/>
                </a:solidFill>
                <a:latin typeface="Comic Sans MS" pitchFamily="66" charset="0"/>
                <a:ea typeface="+mn-ea"/>
                <a:cs typeface="+mn-cs"/>
              </a:rPr>
              <a:t>of the 2000s’ rights past and present – child labour.’ </a:t>
            </a:r>
            <a:endParaRPr lang="en-GB" sz="2400" b="1" u="sng" dirty="0">
              <a:solidFill>
                <a:srgbClr val="FF0000"/>
              </a:solidFill>
              <a:latin typeface="Comic Sans MS" pitchFamily="66" charset="0"/>
            </a:endParaRPr>
          </a:p>
        </p:txBody>
      </p:sp>
      <p:sp>
        <p:nvSpPr>
          <p:cNvPr id="3" name="Content Placeholder 2">
            <a:extLst>
              <a:ext uri="{FF2B5EF4-FFF2-40B4-BE49-F238E27FC236}">
                <a16:creationId xmlns:a16="http://schemas.microsoft.com/office/drawing/2014/main" xmlns="" id="{BE206F76-25AF-4824-9229-E0353AE4FBDA}"/>
              </a:ext>
            </a:extLst>
          </p:cNvPr>
          <p:cNvSpPr>
            <a:spLocks noGrp="1"/>
          </p:cNvSpPr>
          <p:nvPr>
            <p:ph idx="1"/>
          </p:nvPr>
        </p:nvSpPr>
        <p:spPr>
          <a:xfrm>
            <a:off x="286719" y="2108201"/>
            <a:ext cx="10868961" cy="3760891"/>
          </a:xfrm>
        </p:spPr>
        <p:txBody>
          <a:bodyPr>
            <a:normAutofit fontScale="85000" lnSpcReduction="20000"/>
          </a:bodyPr>
          <a:lstStyle/>
          <a:p>
            <a:r>
              <a:rPr lang="en-GB" b="1" dirty="0" smtClean="0">
                <a:latin typeface="Comic Sans MS" pitchFamily="66" charset="0"/>
              </a:rPr>
              <a:t>Humanities is the focus upon history and geography. This term my focus will be on geography </a:t>
            </a:r>
            <a:r>
              <a:rPr lang="en-GB" b="1" dirty="0" smtClean="0">
                <a:latin typeface="Comic Sans MS" pitchFamily="66" charset="0"/>
              </a:rPr>
              <a:t> and history and </a:t>
            </a:r>
            <a:r>
              <a:rPr lang="en-GB" b="1" dirty="0" smtClean="0">
                <a:latin typeface="Comic Sans MS" pitchFamily="66" charset="0"/>
              </a:rPr>
              <a:t>will be delivered through the topic of</a:t>
            </a:r>
            <a:r>
              <a:rPr lang="en-GB" b="1" dirty="0" smtClean="0">
                <a:solidFill>
                  <a:srgbClr val="FF0000"/>
                </a:solidFill>
                <a:latin typeface="Comic Sans MS" pitchFamily="66" charset="0"/>
              </a:rPr>
              <a:t> </a:t>
            </a:r>
            <a:r>
              <a:rPr lang="en-GB" b="1" dirty="0" smtClean="0">
                <a:solidFill>
                  <a:srgbClr val="FF0000"/>
                </a:solidFill>
                <a:latin typeface="Comic Sans MS" pitchFamily="66" charset="0"/>
              </a:rPr>
              <a:t>‘</a:t>
            </a:r>
            <a:r>
              <a:rPr lang="en-GB" b="1" dirty="0" smtClean="0">
                <a:solidFill>
                  <a:srgbClr val="FF0000"/>
                </a:solidFill>
                <a:latin typeface="Comic Sans MS" pitchFamily="66" charset="0"/>
              </a:rPr>
              <a:t>Child of the 2000s’ rights past and present – child labour.</a:t>
            </a:r>
            <a:r>
              <a:rPr lang="en-GB" b="1" dirty="0" smtClean="0">
                <a:solidFill>
                  <a:srgbClr val="FF0000"/>
                </a:solidFill>
                <a:latin typeface="Comic Sans MS" pitchFamily="66" charset="0"/>
              </a:rPr>
              <a:t>’ </a:t>
            </a:r>
            <a:r>
              <a:rPr lang="en-GB" b="1" dirty="0" smtClean="0">
                <a:latin typeface="Comic Sans MS" pitchFamily="66" charset="0"/>
              </a:rPr>
              <a:t>It is also used as a platform for developing numeracy, literacy and IT skills in different contexts. The children </a:t>
            </a:r>
            <a:r>
              <a:rPr lang="en-GB" b="1" dirty="0" smtClean="0">
                <a:latin typeface="Comic Sans MS" pitchFamily="66" charset="0"/>
              </a:rPr>
              <a:t>will continue to </a:t>
            </a:r>
            <a:r>
              <a:rPr lang="en-GB" b="1" dirty="0" smtClean="0">
                <a:latin typeface="Comic Sans MS" pitchFamily="66" charset="0"/>
              </a:rPr>
              <a:t>develop the following skills:</a:t>
            </a:r>
          </a:p>
          <a:p>
            <a:pPr>
              <a:buFont typeface="Wingdings" pitchFamily="2" charset="2"/>
              <a:buChar char="v"/>
            </a:pPr>
            <a:r>
              <a:rPr lang="en-GB" b="1" dirty="0" smtClean="0">
                <a:latin typeface="Comic Sans MS" pitchFamily="66" charset="0"/>
              </a:rPr>
              <a:t>Compass direction using the eight points</a:t>
            </a:r>
          </a:p>
          <a:p>
            <a:pPr>
              <a:buFont typeface="Wingdings" pitchFamily="2" charset="2"/>
              <a:buChar char="v"/>
            </a:pPr>
            <a:r>
              <a:rPr lang="en-GB" b="1" dirty="0" smtClean="0">
                <a:latin typeface="Comic Sans MS" pitchFamily="66" charset="0"/>
              </a:rPr>
              <a:t>Using 2 </a:t>
            </a:r>
            <a:r>
              <a:rPr lang="en-GB" b="1" dirty="0">
                <a:latin typeface="Comic Sans MS" pitchFamily="66" charset="0"/>
              </a:rPr>
              <a:t>f</a:t>
            </a:r>
            <a:r>
              <a:rPr lang="en-GB" b="1" dirty="0" smtClean="0">
                <a:latin typeface="Comic Sans MS" pitchFamily="66" charset="0"/>
              </a:rPr>
              <a:t>igure coordinates to record position and identify position</a:t>
            </a:r>
          </a:p>
          <a:p>
            <a:pPr>
              <a:buFont typeface="Wingdings" pitchFamily="2" charset="2"/>
              <a:buChar char="v"/>
            </a:pPr>
            <a:r>
              <a:rPr lang="en-GB" b="1" dirty="0" smtClean="0">
                <a:latin typeface="Comic Sans MS" pitchFamily="66" charset="0"/>
              </a:rPr>
              <a:t>Map reading skills</a:t>
            </a:r>
          </a:p>
          <a:p>
            <a:pPr>
              <a:buFont typeface="Wingdings" pitchFamily="2" charset="2"/>
              <a:buChar char="v"/>
            </a:pPr>
            <a:r>
              <a:rPr lang="en-GB" b="1" dirty="0" smtClean="0">
                <a:latin typeface="Comic Sans MS" pitchFamily="66" charset="0"/>
              </a:rPr>
              <a:t>The use of atlases</a:t>
            </a:r>
          </a:p>
          <a:p>
            <a:pPr>
              <a:buFont typeface="Wingdings" pitchFamily="2" charset="2"/>
              <a:buChar char="v"/>
            </a:pPr>
            <a:r>
              <a:rPr lang="en-GB" b="1" dirty="0" smtClean="0">
                <a:latin typeface="Comic Sans MS" pitchFamily="66" charset="0"/>
              </a:rPr>
              <a:t>Interpreting geographical data</a:t>
            </a:r>
          </a:p>
          <a:p>
            <a:pPr>
              <a:buFont typeface="Wingdings" pitchFamily="2" charset="2"/>
              <a:buChar char="v"/>
            </a:pPr>
            <a:r>
              <a:rPr lang="en-GB" b="1" dirty="0" smtClean="0">
                <a:latin typeface="Comic Sans MS" pitchFamily="66" charset="0"/>
              </a:rPr>
              <a:t>Using keys to identify location</a:t>
            </a:r>
          </a:p>
          <a:p>
            <a:pPr>
              <a:buFont typeface="Wingdings" pitchFamily="2" charset="2"/>
              <a:buChar char="v"/>
            </a:pPr>
            <a:r>
              <a:rPr lang="en-GB" b="1" dirty="0" smtClean="0">
                <a:latin typeface="Comic Sans MS" pitchFamily="66" charset="0"/>
              </a:rPr>
              <a:t>To use simple scales to calculate distances between different locations.</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7384" y="3107409"/>
            <a:ext cx="3792592" cy="2368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1168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775B7C-6390-41C6-BB67-D83F79784F81}"/>
              </a:ext>
            </a:extLst>
          </p:cNvPr>
          <p:cNvSpPr>
            <a:spLocks noGrp="1"/>
          </p:cNvSpPr>
          <p:nvPr>
            <p:ph type="title"/>
          </p:nvPr>
        </p:nvSpPr>
        <p:spPr/>
        <p:txBody>
          <a:bodyPr/>
          <a:lstStyle/>
          <a:p>
            <a:r>
              <a:rPr lang="en-GB" b="1" u="sng" dirty="0"/>
              <a:t>Health and Well-Being</a:t>
            </a:r>
          </a:p>
        </p:txBody>
      </p:sp>
      <p:sp>
        <p:nvSpPr>
          <p:cNvPr id="3" name="Content Placeholder 2">
            <a:extLst>
              <a:ext uri="{FF2B5EF4-FFF2-40B4-BE49-F238E27FC236}">
                <a16:creationId xmlns:a16="http://schemas.microsoft.com/office/drawing/2014/main" xmlns="" id="{B18B88AB-F720-43BB-BF66-EDE73FC8C73B}"/>
              </a:ext>
            </a:extLst>
          </p:cNvPr>
          <p:cNvSpPr>
            <a:spLocks noGrp="1"/>
          </p:cNvSpPr>
          <p:nvPr>
            <p:ph idx="1"/>
          </p:nvPr>
        </p:nvSpPr>
        <p:spPr/>
        <p:txBody>
          <a:bodyPr>
            <a:normAutofit/>
          </a:bodyPr>
          <a:lstStyle/>
          <a:p>
            <a:r>
              <a:rPr lang="en-GB" b="1" u="sng" dirty="0" err="1" smtClean="0">
                <a:solidFill>
                  <a:srgbClr val="0070C0"/>
                </a:solidFill>
              </a:rPr>
              <a:t>TenTen</a:t>
            </a:r>
            <a:r>
              <a:rPr lang="en-GB" b="1" dirty="0" smtClean="0">
                <a:solidFill>
                  <a:srgbClr val="0070C0"/>
                </a:solidFill>
              </a:rPr>
              <a:t>: </a:t>
            </a:r>
            <a:r>
              <a:rPr lang="en-GB" b="1" dirty="0" smtClean="0"/>
              <a:t>This </a:t>
            </a:r>
            <a:r>
              <a:rPr lang="en-GB" b="1" dirty="0"/>
              <a:t>scheme covers </a:t>
            </a:r>
            <a:r>
              <a:rPr lang="en-GB" b="1" dirty="0" smtClean="0"/>
              <a:t>the Relationships, </a:t>
            </a:r>
            <a:r>
              <a:rPr lang="en-GB" b="1" dirty="0"/>
              <a:t>Health and Well-Being area of learning (not including PE) and teaches children about themselves and their physical, mental, emotional and spiritual health</a:t>
            </a:r>
            <a:r>
              <a:rPr lang="en-GB" b="1" dirty="0" smtClean="0"/>
              <a:t>. These lessons will be taught by Ms </a:t>
            </a:r>
            <a:r>
              <a:rPr lang="en-GB" b="1" dirty="0" err="1" smtClean="0"/>
              <a:t>Westgarth</a:t>
            </a:r>
            <a:r>
              <a:rPr lang="en-GB" b="1" dirty="0" smtClean="0"/>
              <a:t> during Mrs </a:t>
            </a:r>
            <a:r>
              <a:rPr lang="en-GB" b="1" dirty="0"/>
              <a:t>H</a:t>
            </a:r>
            <a:r>
              <a:rPr lang="en-GB" b="1" dirty="0" smtClean="0"/>
              <a:t>ouston’s PPA time.</a:t>
            </a:r>
            <a:endParaRPr lang="en-GB" b="1" dirty="0"/>
          </a:p>
          <a:p>
            <a:r>
              <a:rPr lang="en-GB" b="1" u="sng" dirty="0" smtClean="0">
                <a:solidFill>
                  <a:srgbClr val="0070C0"/>
                </a:solidFill>
              </a:rPr>
              <a:t>GetSet4PE – Scheme of Work</a:t>
            </a:r>
            <a:endParaRPr lang="en-GB" b="1" u="sng" dirty="0">
              <a:solidFill>
                <a:srgbClr val="0070C0"/>
              </a:solidFill>
            </a:endParaRPr>
          </a:p>
          <a:p>
            <a:r>
              <a:rPr lang="en-GB" b="1" dirty="0" smtClean="0"/>
              <a:t>Our </a:t>
            </a:r>
            <a:r>
              <a:rPr lang="en-GB" b="1" dirty="0"/>
              <a:t>PE topics for this Term are </a:t>
            </a:r>
            <a:r>
              <a:rPr lang="en-GB" b="1" dirty="0" smtClean="0"/>
              <a:t>‘Dance’ </a:t>
            </a:r>
            <a:r>
              <a:rPr lang="en-GB" b="1" dirty="0"/>
              <a:t>and </a:t>
            </a:r>
            <a:r>
              <a:rPr lang="en-GB" b="1" dirty="0" smtClean="0"/>
              <a:t>‘Gymnastics’. These lessons will be taught by Ms </a:t>
            </a:r>
            <a:r>
              <a:rPr lang="en-GB" b="1" dirty="0" err="1" smtClean="0"/>
              <a:t>Beynon</a:t>
            </a:r>
            <a:r>
              <a:rPr lang="en-GB" b="1" dirty="0" smtClean="0"/>
              <a:t> during Mrs Houston’ s PPA time.</a:t>
            </a:r>
          </a:p>
          <a:p>
            <a:r>
              <a:rPr lang="en-GB" b="1" u="sng" dirty="0" smtClean="0">
                <a:solidFill>
                  <a:srgbClr val="FF0000"/>
                </a:solidFill>
              </a:rPr>
              <a:t>PE takes place on a Wednesday afternoon. )Children </a:t>
            </a:r>
            <a:r>
              <a:rPr lang="en-GB" b="1" u="sng" dirty="0" err="1" smtClean="0">
                <a:solidFill>
                  <a:srgbClr val="FF0000"/>
                </a:solidFill>
              </a:rPr>
              <a:t>muust</a:t>
            </a:r>
            <a:r>
              <a:rPr lang="en-GB" b="1" u="sng" dirty="0" smtClean="0">
                <a:solidFill>
                  <a:srgbClr val="FF0000"/>
                </a:solidFill>
              </a:rPr>
              <a:t> come to </a:t>
            </a:r>
            <a:r>
              <a:rPr lang="en-GB" b="1" u="sng" dirty="0" err="1" smtClean="0">
                <a:solidFill>
                  <a:srgbClr val="FF0000"/>
                </a:solidFill>
              </a:rPr>
              <a:t>scholl</a:t>
            </a:r>
            <a:r>
              <a:rPr lang="en-GB" b="1" u="sng" dirty="0" smtClean="0">
                <a:solidFill>
                  <a:srgbClr val="FF0000"/>
                </a:solidFill>
              </a:rPr>
              <a:t> on PE </a:t>
            </a:r>
          </a:p>
          <a:p>
            <a:r>
              <a:rPr lang="en-GB" b="1" u="sng" dirty="0" smtClean="0">
                <a:solidFill>
                  <a:srgbClr val="FF0000"/>
                </a:solidFill>
              </a:rPr>
              <a:t>Kit on a Wednesday unless otherwise instructed.</a:t>
            </a:r>
            <a:endParaRPr lang="en-GB" b="1" u="sng" dirty="0">
              <a:solidFill>
                <a:srgbClr val="FF0000"/>
              </a:solidFill>
            </a:endParaRPr>
          </a:p>
          <a:p>
            <a:endParaRPr lang="en-GB" dirty="0"/>
          </a:p>
        </p:txBody>
      </p:sp>
      <p:pic>
        <p:nvPicPr>
          <p:cNvPr id="921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45478" y="4174915"/>
            <a:ext cx="2297460" cy="1978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40360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AB144A-1E3D-4ACC-891C-C89D1A73DA01}"/>
              </a:ext>
            </a:extLst>
          </p:cNvPr>
          <p:cNvSpPr>
            <a:spLocks noGrp="1"/>
          </p:cNvSpPr>
          <p:nvPr>
            <p:ph type="title"/>
          </p:nvPr>
        </p:nvSpPr>
        <p:spPr>
          <a:xfrm>
            <a:off x="255722" y="286719"/>
            <a:ext cx="10861213" cy="782665"/>
          </a:xfrm>
        </p:spPr>
        <p:txBody>
          <a:bodyPr>
            <a:normAutofit/>
          </a:bodyPr>
          <a:lstStyle/>
          <a:p>
            <a:pPr algn="ctr"/>
            <a:r>
              <a:rPr lang="en-GB" sz="3600" b="1" u="sng" dirty="0" smtClean="0">
                <a:solidFill>
                  <a:srgbClr val="0070C0"/>
                </a:solidFill>
              </a:rPr>
              <a:t>School Trip: Big Pit (Curriculum </a:t>
            </a:r>
            <a:r>
              <a:rPr lang="en-GB" sz="3600" b="1" u="sng" dirty="0" err="1" smtClean="0">
                <a:solidFill>
                  <a:srgbClr val="0070C0"/>
                </a:solidFill>
              </a:rPr>
              <a:t>Cymreig</a:t>
            </a:r>
            <a:r>
              <a:rPr lang="en-GB" sz="3600" b="1" u="sng" dirty="0" smtClean="0">
                <a:solidFill>
                  <a:srgbClr val="0070C0"/>
                </a:solidFill>
              </a:rPr>
              <a:t>)</a:t>
            </a:r>
            <a:endParaRPr lang="en-GB" sz="3600" b="1" u="sng" dirty="0">
              <a:solidFill>
                <a:srgbClr val="0070C0"/>
              </a:solidFill>
            </a:endParaRPr>
          </a:p>
        </p:txBody>
      </p:sp>
      <p:sp>
        <p:nvSpPr>
          <p:cNvPr id="3" name="Content Placeholder 2">
            <a:extLst>
              <a:ext uri="{FF2B5EF4-FFF2-40B4-BE49-F238E27FC236}">
                <a16:creationId xmlns:a16="http://schemas.microsoft.com/office/drawing/2014/main" xmlns="" id="{BC998F93-E8A5-46DF-B968-D50100B4D4C2}"/>
              </a:ext>
            </a:extLst>
          </p:cNvPr>
          <p:cNvSpPr>
            <a:spLocks noGrp="1"/>
          </p:cNvSpPr>
          <p:nvPr>
            <p:ph idx="1"/>
          </p:nvPr>
        </p:nvSpPr>
        <p:spPr>
          <a:xfrm>
            <a:off x="131737" y="1239865"/>
            <a:ext cx="11538488" cy="4827722"/>
          </a:xfrm>
        </p:spPr>
        <p:txBody>
          <a:bodyPr>
            <a:normAutofit fontScale="62500" lnSpcReduction="20000"/>
          </a:bodyPr>
          <a:lstStyle/>
          <a:p>
            <a:pPr fontAlgn="base"/>
            <a:r>
              <a:rPr lang="en-GB" sz="2200" dirty="0">
                <a:solidFill>
                  <a:srgbClr val="000000"/>
                </a:solidFill>
                <a:latin typeface="Calibri"/>
              </a:rPr>
              <a:t> </a:t>
            </a:r>
            <a:endParaRPr lang="en-GB" sz="2200" dirty="0">
              <a:solidFill>
                <a:srgbClr val="000000"/>
              </a:solidFill>
              <a:latin typeface="Segoe UI"/>
            </a:endParaRPr>
          </a:p>
          <a:p>
            <a:pPr fontAlgn="base"/>
            <a:r>
              <a:rPr lang="en-GB" sz="5600" b="1" dirty="0">
                <a:solidFill>
                  <a:srgbClr val="000000"/>
                </a:solidFill>
                <a:latin typeface="Calibri"/>
              </a:rPr>
              <a:t>  </a:t>
            </a:r>
            <a:r>
              <a:rPr lang="en-GB" sz="5600" b="1" dirty="0" smtClean="0">
                <a:solidFill>
                  <a:srgbClr val="000000"/>
                </a:solidFill>
                <a:latin typeface="Calibri"/>
              </a:rPr>
              <a:t>The children will be taken to </a:t>
            </a:r>
            <a:r>
              <a:rPr lang="en-GB" sz="5600" b="1" u="sng" dirty="0" smtClean="0">
                <a:solidFill>
                  <a:srgbClr val="FF0000"/>
                </a:solidFill>
                <a:latin typeface="Calibri"/>
              </a:rPr>
              <a:t>‘Big Pit’ </a:t>
            </a:r>
            <a:r>
              <a:rPr lang="en-GB" sz="5600" b="1" dirty="0" smtClean="0">
                <a:solidFill>
                  <a:srgbClr val="000000"/>
                </a:solidFill>
                <a:latin typeface="Calibri"/>
              </a:rPr>
              <a:t>The aim of the visit is to give children an experience of what life was like for children in Wales who were forced to work down the mines. The date for the educational visit will be announced as soon as possible. I very much hope parents are able to volunteer to help me supervise the children on the excursion.</a:t>
            </a:r>
            <a:endParaRPr lang="en-GB" sz="5600" b="1" dirty="0">
              <a:solidFill>
                <a:srgbClr val="000000"/>
              </a:solidFill>
              <a:latin typeface="Segoe UI"/>
            </a:endParaRPr>
          </a:p>
          <a:p>
            <a:pPr fontAlgn="base"/>
            <a:r>
              <a:rPr lang="en-GB" sz="5600" b="1" dirty="0">
                <a:solidFill>
                  <a:srgbClr val="7030A0"/>
                </a:solidFill>
                <a:latin typeface="Calibri"/>
              </a:rPr>
              <a:t> </a:t>
            </a:r>
            <a:endParaRPr lang="en-GB" sz="5600" b="1" dirty="0">
              <a:solidFill>
                <a:srgbClr val="000000"/>
              </a:solidFill>
              <a:latin typeface="Segoe UI"/>
            </a:endParaRPr>
          </a:p>
          <a:p>
            <a:endParaRPr lang="en-GB" sz="5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39375" y="4446534"/>
            <a:ext cx="2786062"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14231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AB144A-1E3D-4ACC-891C-C89D1A73DA01}"/>
              </a:ext>
            </a:extLst>
          </p:cNvPr>
          <p:cNvSpPr>
            <a:spLocks noGrp="1"/>
          </p:cNvSpPr>
          <p:nvPr>
            <p:ph type="title"/>
          </p:nvPr>
        </p:nvSpPr>
        <p:spPr>
          <a:xfrm>
            <a:off x="1074033" y="464949"/>
            <a:ext cx="10058400" cy="1001191"/>
          </a:xfrm>
        </p:spPr>
        <p:txBody>
          <a:bodyPr/>
          <a:lstStyle/>
          <a:p>
            <a:r>
              <a:rPr lang="en-GB" b="1" u="sng" dirty="0">
                <a:solidFill>
                  <a:srgbClr val="0070C0"/>
                </a:solidFill>
                <a:latin typeface="Comic Sans MS" pitchFamily="66" charset="0"/>
              </a:rPr>
              <a:t>Science and Technology</a:t>
            </a:r>
          </a:p>
        </p:txBody>
      </p:sp>
      <p:sp>
        <p:nvSpPr>
          <p:cNvPr id="3" name="Content Placeholder 2">
            <a:extLst>
              <a:ext uri="{FF2B5EF4-FFF2-40B4-BE49-F238E27FC236}">
                <a16:creationId xmlns:a16="http://schemas.microsoft.com/office/drawing/2014/main" xmlns="" id="{BC998F93-E8A5-46DF-B968-D50100B4D4C2}"/>
              </a:ext>
            </a:extLst>
          </p:cNvPr>
          <p:cNvSpPr>
            <a:spLocks noGrp="1"/>
          </p:cNvSpPr>
          <p:nvPr>
            <p:ph idx="1"/>
          </p:nvPr>
        </p:nvSpPr>
        <p:spPr>
          <a:xfrm>
            <a:off x="278969" y="1991963"/>
            <a:ext cx="11391255" cy="4075623"/>
          </a:xfrm>
        </p:spPr>
        <p:txBody>
          <a:bodyPr>
            <a:normAutofit fontScale="32500" lnSpcReduction="20000"/>
          </a:bodyPr>
          <a:lstStyle/>
          <a:p>
            <a:pPr fontAlgn="base"/>
            <a:r>
              <a:rPr lang="en-GB" sz="2000" dirty="0">
                <a:solidFill>
                  <a:srgbClr val="000000"/>
                </a:solidFill>
                <a:latin typeface="Calibri"/>
              </a:rPr>
              <a:t> </a:t>
            </a:r>
            <a:endParaRPr lang="en-GB" dirty="0">
              <a:solidFill>
                <a:srgbClr val="000000"/>
              </a:solidFill>
              <a:latin typeface="Comic Sans MS" pitchFamily="66" charset="0"/>
            </a:endParaRPr>
          </a:p>
          <a:p>
            <a:pPr fontAlgn="base"/>
            <a:r>
              <a:rPr lang="en-GB" sz="7200" b="1" dirty="0" smtClean="0">
                <a:solidFill>
                  <a:srgbClr val="000000"/>
                </a:solidFill>
                <a:latin typeface="Comic Sans MS" pitchFamily="66" charset="0"/>
              </a:rPr>
              <a:t>The children will </a:t>
            </a:r>
            <a:r>
              <a:rPr lang="en-GB" sz="7200" b="1" dirty="0">
                <a:solidFill>
                  <a:srgbClr val="000000"/>
                </a:solidFill>
                <a:latin typeface="Comic Sans MS" pitchFamily="66" charset="0"/>
              </a:rPr>
              <a:t>u</a:t>
            </a:r>
            <a:r>
              <a:rPr lang="en-GB" sz="7200" b="1" dirty="0" smtClean="0">
                <a:solidFill>
                  <a:srgbClr val="000000"/>
                </a:solidFill>
                <a:latin typeface="Comic Sans MS" pitchFamily="66" charset="0"/>
              </a:rPr>
              <a:t>ndertake a series of investigations during the second half </a:t>
            </a:r>
            <a:r>
              <a:rPr lang="en-GB" sz="7200" b="1" dirty="0">
                <a:solidFill>
                  <a:srgbClr val="000000"/>
                </a:solidFill>
                <a:latin typeface="Comic Sans MS" pitchFamily="66" charset="0"/>
              </a:rPr>
              <a:t>o</a:t>
            </a:r>
            <a:r>
              <a:rPr lang="en-GB" sz="7200" b="1" dirty="0" smtClean="0">
                <a:solidFill>
                  <a:srgbClr val="000000"/>
                </a:solidFill>
                <a:latin typeface="Comic Sans MS" pitchFamily="66" charset="0"/>
              </a:rPr>
              <a:t>f the </a:t>
            </a:r>
            <a:r>
              <a:rPr lang="en-GB" sz="7200" b="1" dirty="0" smtClean="0">
                <a:solidFill>
                  <a:srgbClr val="000000"/>
                </a:solidFill>
                <a:latin typeface="Comic Sans MS" pitchFamily="66" charset="0"/>
              </a:rPr>
              <a:t>spring</a:t>
            </a:r>
            <a:r>
              <a:rPr lang="en-GB" sz="7200" b="1" dirty="0" smtClean="0">
                <a:solidFill>
                  <a:srgbClr val="000000"/>
                </a:solidFill>
                <a:latin typeface="Comic Sans MS" pitchFamily="66" charset="0"/>
              </a:rPr>
              <a:t> </a:t>
            </a:r>
            <a:r>
              <a:rPr lang="en-GB" sz="7200" b="1" dirty="0" smtClean="0">
                <a:solidFill>
                  <a:srgbClr val="000000"/>
                </a:solidFill>
                <a:latin typeface="Comic Sans MS" pitchFamily="66" charset="0"/>
              </a:rPr>
              <a:t>term. They will develop the skills of identifying a success criteria for an investigation, to make predictions about the outcome of an investigation, how to conduct a fair test, to describe, their method, how they will record their results in charts, and a variety of graphs, to draw conclusions from their data . To explain what they have learned and to assess whether the success criteria for the investigation has been achieved</a:t>
            </a:r>
            <a:r>
              <a:rPr lang="en-GB" sz="7200" b="1" dirty="0" smtClean="0">
                <a:solidFill>
                  <a:srgbClr val="000000"/>
                </a:solidFill>
                <a:latin typeface="Comic Sans MS" pitchFamily="66" charset="0"/>
              </a:rPr>
              <a:t>.</a:t>
            </a:r>
            <a:r>
              <a:rPr lang="en-GB" sz="7200" b="1" dirty="0">
                <a:solidFill>
                  <a:srgbClr val="000000"/>
                </a:solidFill>
                <a:latin typeface="Comic Sans MS" pitchFamily="66" charset="0"/>
              </a:rPr>
              <a:t> </a:t>
            </a:r>
          </a:p>
          <a:p>
            <a:pPr fontAlgn="base">
              <a:buFont typeface="Arial"/>
              <a:buChar char="•"/>
            </a:pPr>
            <a:r>
              <a:rPr lang="en-GB" sz="7200" b="1" u="sng" dirty="0" smtClean="0">
                <a:solidFill>
                  <a:srgbClr val="0070C0"/>
                </a:solidFill>
                <a:latin typeface="Comic Sans MS" pitchFamily="66" charset="0"/>
              </a:rPr>
              <a:t>Describes </a:t>
            </a:r>
            <a:r>
              <a:rPr lang="en-GB" sz="7200" b="1" u="sng" dirty="0">
                <a:solidFill>
                  <a:srgbClr val="0070C0"/>
                </a:solidFill>
                <a:latin typeface="Comic Sans MS" pitchFamily="66" charset="0"/>
              </a:rPr>
              <a:t>Sustainable Earth</a:t>
            </a:r>
            <a:r>
              <a:rPr lang="en-GB" sz="7200" b="1" u="sng" dirty="0">
                <a:solidFill>
                  <a:srgbClr val="000000"/>
                </a:solidFill>
                <a:latin typeface="Comic Sans MS" pitchFamily="66" charset="0"/>
              </a:rPr>
              <a:t> </a:t>
            </a:r>
            <a:r>
              <a:rPr lang="en-GB" sz="7200" b="1" dirty="0">
                <a:solidFill>
                  <a:srgbClr val="000000"/>
                </a:solidFill>
                <a:latin typeface="Comic Sans MS" pitchFamily="66" charset="0"/>
              </a:rPr>
              <a:t> </a:t>
            </a:r>
          </a:p>
          <a:p>
            <a:pPr fontAlgn="base"/>
            <a:r>
              <a:rPr lang="en-GB" sz="7200" b="1" dirty="0">
                <a:solidFill>
                  <a:srgbClr val="000000"/>
                </a:solidFill>
                <a:latin typeface="Comic Sans MS" pitchFamily="66" charset="0"/>
              </a:rPr>
              <a:t>The properties of materials related to their </a:t>
            </a:r>
            <a:r>
              <a:rPr lang="en-GB" sz="7200" b="1" dirty="0" smtClean="0">
                <a:solidFill>
                  <a:srgbClr val="000000"/>
                </a:solidFill>
                <a:latin typeface="Comic Sans MS" pitchFamily="66" charset="0"/>
              </a:rPr>
              <a:t>uses.</a:t>
            </a:r>
            <a:r>
              <a:rPr lang="en-GB" sz="7200" b="1" dirty="0">
                <a:solidFill>
                  <a:srgbClr val="000000"/>
                </a:solidFill>
                <a:latin typeface="Comic Sans MS" pitchFamily="66" charset="0"/>
              </a:rPr>
              <a:t>  </a:t>
            </a:r>
          </a:p>
          <a:p>
            <a:pPr fontAlgn="base"/>
            <a:r>
              <a:rPr lang="en-GB" sz="4500" b="1" dirty="0">
                <a:solidFill>
                  <a:srgbClr val="7030A0"/>
                </a:solidFill>
                <a:latin typeface="Calibri"/>
              </a:rPr>
              <a:t> </a:t>
            </a:r>
            <a:endParaRPr lang="en-GB" sz="4500" b="1" dirty="0">
              <a:solidFill>
                <a:srgbClr val="000000"/>
              </a:solidFill>
              <a:latin typeface="Segoe UI"/>
            </a:endParaRPr>
          </a:p>
          <a:p>
            <a:endParaRPr lang="en-GB" dirty="0"/>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31458" y="4569352"/>
            <a:ext cx="2089070" cy="1485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3338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AB144A-1E3D-4ACC-891C-C89D1A73DA01}"/>
              </a:ext>
            </a:extLst>
          </p:cNvPr>
          <p:cNvSpPr>
            <a:spLocks noGrp="1"/>
          </p:cNvSpPr>
          <p:nvPr>
            <p:ph type="title"/>
          </p:nvPr>
        </p:nvSpPr>
        <p:spPr>
          <a:xfrm>
            <a:off x="1074033" y="464949"/>
            <a:ext cx="10058400" cy="1001191"/>
          </a:xfrm>
        </p:spPr>
        <p:txBody>
          <a:bodyPr/>
          <a:lstStyle/>
          <a:p>
            <a:pPr marL="91440" lvl="0" indent="-91440">
              <a:lnSpc>
                <a:spcPts val="1000"/>
              </a:lnSpc>
              <a:spcBef>
                <a:spcPts val="1200"/>
              </a:spcBef>
            </a:pPr>
            <a:r>
              <a:rPr lang="en-GB" b="1" u="sng" dirty="0" smtClean="0">
                <a:solidFill>
                  <a:srgbClr val="0070C0"/>
                </a:solidFill>
                <a:latin typeface="Comic Sans MS" pitchFamily="66" charset="0"/>
              </a:rPr>
              <a:t>Technology: </a:t>
            </a:r>
            <a:r>
              <a:rPr lang="en-GB" sz="2000" b="1" u="sng" spc="0" dirty="0" smtClean="0">
                <a:solidFill>
                  <a:srgbClr val="0070C0"/>
                </a:solidFill>
                <a:latin typeface="Comic Sans MS" pitchFamily="66" charset="0"/>
                <a:ea typeface="Times New Roman"/>
                <a:cs typeface="+mn-cs"/>
              </a:rPr>
              <a:t>This </a:t>
            </a:r>
            <a:r>
              <a:rPr lang="en-GB" sz="2000" b="1" u="sng" spc="0" dirty="0">
                <a:solidFill>
                  <a:srgbClr val="0070C0"/>
                </a:solidFill>
                <a:latin typeface="Comic Sans MS" pitchFamily="66" charset="0"/>
                <a:ea typeface="Times New Roman"/>
                <a:cs typeface="+mn-cs"/>
              </a:rPr>
              <a:t>work will be taught and </a:t>
            </a:r>
            <a:br>
              <a:rPr lang="en-GB" sz="2000" b="1" u="sng" spc="0" dirty="0">
                <a:solidFill>
                  <a:srgbClr val="0070C0"/>
                </a:solidFill>
                <a:latin typeface="Comic Sans MS" pitchFamily="66" charset="0"/>
                <a:ea typeface="Times New Roman"/>
                <a:cs typeface="+mn-cs"/>
              </a:rPr>
            </a:br>
            <a:r>
              <a:rPr lang="en-GB" sz="2000" b="1" u="sng" spc="0" dirty="0" smtClean="0">
                <a:solidFill>
                  <a:srgbClr val="0070C0"/>
                </a:solidFill>
                <a:latin typeface="Comic Sans MS" pitchFamily="66" charset="0"/>
                <a:ea typeface="Times New Roman"/>
                <a:cs typeface="+mn-cs"/>
              </a:rPr>
              <a:t/>
            </a:r>
            <a:br>
              <a:rPr lang="en-GB" sz="2000" b="1" u="sng" spc="0" dirty="0" smtClean="0">
                <a:solidFill>
                  <a:srgbClr val="0070C0"/>
                </a:solidFill>
                <a:latin typeface="Comic Sans MS" pitchFamily="66" charset="0"/>
                <a:ea typeface="Times New Roman"/>
                <a:cs typeface="+mn-cs"/>
              </a:rPr>
            </a:br>
            <a:r>
              <a:rPr lang="en-GB" sz="2000" b="1" u="sng" spc="0" dirty="0">
                <a:solidFill>
                  <a:srgbClr val="0070C0"/>
                </a:solidFill>
                <a:latin typeface="Comic Sans MS" pitchFamily="66" charset="0"/>
                <a:ea typeface="Times New Roman"/>
                <a:cs typeface="+mn-cs"/>
              </a:rPr>
              <a:t/>
            </a:r>
            <a:br>
              <a:rPr lang="en-GB" sz="2000" b="1" u="sng" spc="0" dirty="0">
                <a:solidFill>
                  <a:srgbClr val="0070C0"/>
                </a:solidFill>
                <a:latin typeface="Comic Sans MS" pitchFamily="66" charset="0"/>
                <a:ea typeface="Times New Roman"/>
                <a:cs typeface="+mn-cs"/>
              </a:rPr>
            </a:br>
            <a:r>
              <a:rPr lang="en-GB" sz="2000" b="1" u="sng" spc="0" dirty="0" smtClean="0">
                <a:solidFill>
                  <a:srgbClr val="0070C0"/>
                </a:solidFill>
                <a:latin typeface="Comic Sans MS" pitchFamily="66" charset="0"/>
                <a:ea typeface="Times New Roman"/>
                <a:cs typeface="+mn-cs"/>
              </a:rPr>
              <a:t>conducted </a:t>
            </a:r>
            <a:r>
              <a:rPr lang="en-GB" sz="2000" b="1" u="sng" spc="0" dirty="0">
                <a:solidFill>
                  <a:srgbClr val="0070C0"/>
                </a:solidFill>
                <a:latin typeface="Comic Sans MS" pitchFamily="66" charset="0"/>
                <a:ea typeface="Times New Roman"/>
                <a:cs typeface="+mn-cs"/>
              </a:rPr>
              <a:t>in class by Mrs Houston.</a:t>
            </a:r>
            <a:endParaRPr lang="en-GB" sz="2000" b="1" u="sng" spc="0" dirty="0">
              <a:solidFill>
                <a:srgbClr val="0070C0"/>
              </a:solidFill>
              <a:latin typeface="Comic Sans MS" pitchFamily="66" charset="0"/>
              <a:ea typeface="Times New Roman"/>
              <a:cs typeface="+mn-cs"/>
            </a:endParaRPr>
          </a:p>
        </p:txBody>
      </p:sp>
      <p:sp>
        <p:nvSpPr>
          <p:cNvPr id="3" name="Content Placeholder 2">
            <a:extLst>
              <a:ext uri="{FF2B5EF4-FFF2-40B4-BE49-F238E27FC236}">
                <a16:creationId xmlns:a16="http://schemas.microsoft.com/office/drawing/2014/main" xmlns="" id="{BC998F93-E8A5-46DF-B968-D50100B4D4C2}"/>
              </a:ext>
            </a:extLst>
          </p:cNvPr>
          <p:cNvSpPr>
            <a:spLocks noGrp="1"/>
          </p:cNvSpPr>
          <p:nvPr>
            <p:ph idx="1"/>
          </p:nvPr>
        </p:nvSpPr>
        <p:spPr>
          <a:xfrm>
            <a:off x="278969" y="1991963"/>
            <a:ext cx="11391255" cy="4075623"/>
          </a:xfrm>
        </p:spPr>
        <p:txBody>
          <a:bodyPr>
            <a:normAutofit lnSpcReduction="10000"/>
          </a:bodyPr>
          <a:lstStyle/>
          <a:p>
            <a:pPr fontAlgn="base"/>
            <a:r>
              <a:rPr lang="en-GB" sz="2000" dirty="0">
                <a:solidFill>
                  <a:srgbClr val="000000"/>
                </a:solidFill>
                <a:latin typeface="Calibri"/>
              </a:rPr>
              <a:t> </a:t>
            </a:r>
            <a:r>
              <a:rPr lang="en-GB" b="1" u="sng" dirty="0" smtClean="0">
                <a:latin typeface="Comic Sans MS" pitchFamily="66" charset="0"/>
              </a:rPr>
              <a:t>Learning </a:t>
            </a:r>
            <a:r>
              <a:rPr lang="en-GB" b="1" u="sng" dirty="0">
                <a:latin typeface="Comic Sans MS" pitchFamily="66" charset="0"/>
              </a:rPr>
              <a:t>objectives:</a:t>
            </a:r>
            <a:r>
              <a:rPr lang="en-GB" b="1" u="sng" dirty="0" smtClean="0">
                <a:latin typeface="Comic Sans MS" pitchFamily="66" charset="0"/>
              </a:rPr>
              <a:t>​</a:t>
            </a:r>
            <a:endParaRPr lang="en-GB" b="1" u="sng" dirty="0">
              <a:latin typeface="Comic Sans MS" pitchFamily="66" charset="0"/>
            </a:endParaRPr>
          </a:p>
          <a:p>
            <a:pPr>
              <a:buFont typeface="Wingdings" pitchFamily="2" charset="2"/>
              <a:buChar char="§"/>
            </a:pPr>
            <a:r>
              <a:rPr lang="en-GB" sz="1600" b="1" dirty="0">
                <a:latin typeface="Comic Sans MS" pitchFamily="66" charset="0"/>
              </a:rPr>
              <a:t>To understand how selection is represented in flowcharts.</a:t>
            </a:r>
            <a:r>
              <a:rPr lang="en-GB" sz="1600" b="1" dirty="0" smtClean="0">
                <a:latin typeface="Comic Sans MS" pitchFamily="66" charset="0"/>
              </a:rPr>
              <a:t>​</a:t>
            </a:r>
            <a:endParaRPr lang="en-GB" sz="1600" b="1" dirty="0">
              <a:latin typeface="Comic Sans MS" pitchFamily="66" charset="0"/>
            </a:endParaRPr>
          </a:p>
          <a:p>
            <a:pPr>
              <a:buFont typeface="Wingdings" pitchFamily="2" charset="2"/>
              <a:buChar char="§"/>
            </a:pPr>
            <a:r>
              <a:rPr lang="en-GB" sz="1600" b="1" dirty="0">
                <a:latin typeface="Comic Sans MS" pitchFamily="66" charset="0"/>
              </a:rPr>
              <a:t>To understand and use decision boxes.</a:t>
            </a:r>
            <a:r>
              <a:rPr lang="en-GB" sz="1600" b="1" dirty="0" smtClean="0">
                <a:latin typeface="Comic Sans MS" pitchFamily="66" charset="0"/>
              </a:rPr>
              <a:t>​</a:t>
            </a:r>
            <a:endParaRPr lang="en-GB" sz="1600" b="1" dirty="0">
              <a:latin typeface="Comic Sans MS" pitchFamily="66" charset="0"/>
            </a:endParaRPr>
          </a:p>
          <a:p>
            <a:pPr>
              <a:buFont typeface="Wingdings" pitchFamily="2" charset="2"/>
              <a:buChar char="§"/>
            </a:pPr>
            <a:r>
              <a:rPr lang="en-GB" sz="1600" b="1" dirty="0">
                <a:latin typeface="Comic Sans MS" pitchFamily="66" charset="0"/>
              </a:rPr>
              <a:t>To create flowcharts algorithms</a:t>
            </a:r>
            <a:r>
              <a:rPr lang="en-GB" sz="1600" b="1" dirty="0" smtClean="0">
                <a:latin typeface="Comic Sans MS" pitchFamily="66" charset="0"/>
              </a:rPr>
              <a:t>.</a:t>
            </a:r>
          </a:p>
          <a:p>
            <a:pPr>
              <a:buFont typeface="Wingdings" pitchFamily="2" charset="2"/>
              <a:buChar char="§"/>
            </a:pPr>
            <a:r>
              <a:rPr lang="en-GB" sz="1600" b="1" dirty="0" smtClean="0">
                <a:latin typeface="Comic Sans MS" pitchFamily="66" charset="0"/>
              </a:rPr>
              <a:t>To create own flow charts and algorithms.</a:t>
            </a:r>
          </a:p>
          <a:p>
            <a:pPr>
              <a:buFont typeface="Wingdings" pitchFamily="2" charset="2"/>
              <a:buChar char="§"/>
            </a:pPr>
            <a:r>
              <a:rPr lang="en-GB" sz="1600" b="1" dirty="0" smtClean="0">
                <a:latin typeface="Comic Sans MS" pitchFamily="66" charset="0"/>
              </a:rPr>
              <a:t>Make PPTs about learning.</a:t>
            </a:r>
          </a:p>
          <a:p>
            <a:pPr>
              <a:buFont typeface="Wingdings" pitchFamily="2" charset="2"/>
              <a:buChar char="§"/>
            </a:pPr>
            <a:r>
              <a:rPr lang="en-GB" sz="1600" b="1" dirty="0" smtClean="0">
                <a:latin typeface="Comic Sans MS" pitchFamily="66" charset="0"/>
              </a:rPr>
              <a:t>Make </a:t>
            </a:r>
            <a:r>
              <a:rPr lang="en-GB" sz="1600" b="1" dirty="0" err="1" smtClean="0">
                <a:latin typeface="Comic Sans MS" pitchFamily="66" charset="0"/>
              </a:rPr>
              <a:t>flipgrids</a:t>
            </a:r>
            <a:r>
              <a:rPr lang="en-GB" sz="1600" b="1" dirty="0" smtClean="0">
                <a:latin typeface="Comic Sans MS" pitchFamily="66" charset="0"/>
              </a:rPr>
              <a:t> (Videos) to evaluate learning</a:t>
            </a:r>
          </a:p>
          <a:p>
            <a:pPr>
              <a:buFont typeface="Wingdings" pitchFamily="2" charset="2"/>
              <a:buChar char="§"/>
            </a:pPr>
            <a:r>
              <a:rPr lang="en-GB" sz="1600" b="1" dirty="0" smtClean="0">
                <a:latin typeface="Comic Sans MS" pitchFamily="66" charset="0"/>
              </a:rPr>
              <a:t>Use </a:t>
            </a:r>
            <a:r>
              <a:rPr lang="en-GB" sz="1600" b="1" dirty="0" err="1" smtClean="0">
                <a:latin typeface="Comic Sans MS" pitchFamily="66" charset="0"/>
              </a:rPr>
              <a:t>Microbit</a:t>
            </a:r>
            <a:r>
              <a:rPr lang="en-GB" sz="1600" b="1" dirty="0" smtClean="0">
                <a:latin typeface="Comic Sans MS" pitchFamily="66" charset="0"/>
              </a:rPr>
              <a:t> coding –  including Sea Turtles, Flashing Emotions</a:t>
            </a:r>
          </a:p>
          <a:p>
            <a:pPr>
              <a:buFont typeface="Wingdings" pitchFamily="2" charset="2"/>
              <a:buChar char="§"/>
            </a:pPr>
            <a:r>
              <a:rPr lang="en-GB" sz="1600" b="1" dirty="0" smtClean="0">
                <a:solidFill>
                  <a:srgbClr val="FF0000"/>
                </a:solidFill>
                <a:latin typeface="Comic Sans MS" pitchFamily="66" charset="0"/>
              </a:rPr>
              <a:t>Your child’s work is on Teams and many of the </a:t>
            </a:r>
            <a:r>
              <a:rPr lang="en-GB" sz="1600" b="1" dirty="0" err="1" smtClean="0">
                <a:solidFill>
                  <a:srgbClr val="FF0000"/>
                </a:solidFill>
                <a:latin typeface="Comic Sans MS" pitchFamily="66" charset="0"/>
              </a:rPr>
              <a:t>flipgrid</a:t>
            </a:r>
            <a:r>
              <a:rPr lang="en-GB" sz="1600" b="1" dirty="0" smtClean="0">
                <a:solidFill>
                  <a:srgbClr val="FF0000"/>
                </a:solidFill>
                <a:latin typeface="Comic Sans MS" pitchFamily="66" charset="0"/>
              </a:rPr>
              <a:t> videos completed so far have also been placed on the school gallery and the class page under ‘My Week’.</a:t>
            </a:r>
            <a:endParaRPr lang="en-GB" sz="1600" b="1" dirty="0" smtClean="0">
              <a:solidFill>
                <a:srgbClr val="FF0000"/>
              </a:solidFill>
              <a:latin typeface="Comic Sans MS" pitchFamily="66" charset="0"/>
            </a:endParaRPr>
          </a:p>
          <a:p>
            <a:endParaRPr lang="en-GB" b="1" dirty="0"/>
          </a:p>
        </p:txBody>
      </p:sp>
    </p:spTree>
    <p:extLst>
      <p:ext uri="{BB962C8B-B14F-4D97-AF65-F5344CB8AC3E}">
        <p14:creationId xmlns:p14="http://schemas.microsoft.com/office/powerpoint/2010/main" val="28792164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AB144A-1E3D-4ACC-891C-C89D1A73DA01}"/>
              </a:ext>
            </a:extLst>
          </p:cNvPr>
          <p:cNvSpPr>
            <a:spLocks noGrp="1"/>
          </p:cNvSpPr>
          <p:nvPr>
            <p:ph type="title"/>
          </p:nvPr>
        </p:nvSpPr>
        <p:spPr>
          <a:xfrm>
            <a:off x="526942" y="464949"/>
            <a:ext cx="10605491" cy="1001191"/>
          </a:xfrm>
        </p:spPr>
        <p:txBody>
          <a:bodyPr>
            <a:normAutofit fontScale="90000"/>
          </a:bodyPr>
          <a:lstStyle/>
          <a:p>
            <a:r>
              <a:rPr lang="en-GB" b="1" u="sng" dirty="0" smtClean="0">
                <a:solidFill>
                  <a:srgbClr val="0070C0"/>
                </a:solidFill>
              </a:rPr>
              <a:t>DC</a:t>
            </a:r>
            <a:r>
              <a:rPr lang="en-GB" b="1" u="sng" dirty="0" smtClean="0">
                <a:solidFill>
                  <a:srgbClr val="0070C0"/>
                </a:solidFill>
                <a:latin typeface="Comic Sans MS" pitchFamily="66" charset="0"/>
              </a:rPr>
              <a:t>F: Digital Competency Framework</a:t>
            </a:r>
            <a:endParaRPr lang="en-GB" b="1" u="sng" dirty="0">
              <a:solidFill>
                <a:srgbClr val="0070C0"/>
              </a:solidFill>
              <a:latin typeface="Comic Sans MS" pitchFamily="66" charset="0"/>
            </a:endParaRPr>
          </a:p>
        </p:txBody>
      </p:sp>
      <p:sp>
        <p:nvSpPr>
          <p:cNvPr id="3" name="Content Placeholder 2">
            <a:extLst>
              <a:ext uri="{FF2B5EF4-FFF2-40B4-BE49-F238E27FC236}">
                <a16:creationId xmlns:a16="http://schemas.microsoft.com/office/drawing/2014/main" xmlns="" id="{BC998F93-E8A5-46DF-B968-D50100B4D4C2}"/>
              </a:ext>
            </a:extLst>
          </p:cNvPr>
          <p:cNvSpPr>
            <a:spLocks noGrp="1"/>
          </p:cNvSpPr>
          <p:nvPr>
            <p:ph idx="1"/>
          </p:nvPr>
        </p:nvSpPr>
        <p:spPr>
          <a:xfrm>
            <a:off x="131737" y="1991963"/>
            <a:ext cx="11538488" cy="4075623"/>
          </a:xfrm>
        </p:spPr>
        <p:txBody>
          <a:bodyPr>
            <a:normAutofit fontScale="25000" lnSpcReduction="20000"/>
          </a:bodyPr>
          <a:lstStyle/>
          <a:p>
            <a:pPr fontAlgn="base"/>
            <a:r>
              <a:rPr lang="en-GB" sz="12800" dirty="0">
                <a:solidFill>
                  <a:srgbClr val="000000"/>
                </a:solidFill>
                <a:latin typeface="Comic Sans MS" pitchFamily="66" charset="0"/>
              </a:rPr>
              <a:t> </a:t>
            </a:r>
            <a:r>
              <a:rPr lang="en-GB" sz="7200" b="1" u="sng" dirty="0">
                <a:solidFill>
                  <a:srgbClr val="000000"/>
                </a:solidFill>
                <a:latin typeface="Comic Sans MS" pitchFamily="66" charset="0"/>
              </a:rPr>
              <a:t>DCF </a:t>
            </a:r>
            <a:r>
              <a:rPr lang="en-GB" sz="7200" dirty="0">
                <a:solidFill>
                  <a:srgbClr val="000000"/>
                </a:solidFill>
                <a:latin typeface="Comic Sans MS" pitchFamily="66" charset="0"/>
              </a:rPr>
              <a:t> </a:t>
            </a:r>
          </a:p>
          <a:p>
            <a:pPr fontAlgn="base"/>
            <a:r>
              <a:rPr lang="en-GB" sz="7200" b="1" dirty="0">
                <a:solidFill>
                  <a:srgbClr val="000000"/>
                </a:solidFill>
                <a:latin typeface="Comic Sans MS" pitchFamily="66" charset="0"/>
              </a:rPr>
              <a:t> understand how to protect themselves </a:t>
            </a:r>
            <a:r>
              <a:rPr lang="en-GB" sz="7200" b="1" dirty="0" smtClean="0">
                <a:solidFill>
                  <a:srgbClr val="000000"/>
                </a:solidFill>
                <a:latin typeface="Comic Sans MS" pitchFamily="66" charset="0"/>
              </a:rPr>
              <a:t>from online </a:t>
            </a:r>
            <a:r>
              <a:rPr lang="en-GB" sz="7200" b="1" dirty="0">
                <a:solidFill>
                  <a:srgbClr val="000000"/>
                </a:solidFill>
                <a:latin typeface="Comic Sans MS" pitchFamily="66" charset="0"/>
              </a:rPr>
              <a:t>identity theft, </a:t>
            </a:r>
            <a:r>
              <a:rPr lang="en-GB" sz="7200" dirty="0">
                <a:solidFill>
                  <a:srgbClr val="000000"/>
                </a:solidFill>
                <a:latin typeface="Comic Sans MS" pitchFamily="66" charset="0"/>
              </a:rPr>
              <a:t> </a:t>
            </a:r>
          </a:p>
          <a:p>
            <a:pPr fontAlgn="base"/>
            <a:r>
              <a:rPr lang="en-GB" sz="7200" b="1" dirty="0" smtClean="0">
                <a:solidFill>
                  <a:srgbClr val="000000"/>
                </a:solidFill>
                <a:latin typeface="Comic Sans MS" pitchFamily="66" charset="0"/>
              </a:rPr>
              <a:t>understand </a:t>
            </a:r>
            <a:r>
              <a:rPr lang="en-GB" sz="7200" b="1" dirty="0">
                <a:solidFill>
                  <a:srgbClr val="000000"/>
                </a:solidFill>
                <a:latin typeface="Comic Sans MS" pitchFamily="66" charset="0"/>
              </a:rPr>
              <a:t>that information put </a:t>
            </a:r>
            <a:r>
              <a:rPr lang="en-GB" sz="7200" b="1" dirty="0" smtClean="0">
                <a:solidFill>
                  <a:srgbClr val="000000"/>
                </a:solidFill>
                <a:latin typeface="Comic Sans MS" pitchFamily="66" charset="0"/>
              </a:rPr>
              <a:t>online leaves </a:t>
            </a:r>
            <a:r>
              <a:rPr lang="en-GB" sz="7200" b="1" dirty="0">
                <a:solidFill>
                  <a:srgbClr val="000000"/>
                </a:solidFill>
                <a:latin typeface="Comic Sans MS" pitchFamily="66" charset="0"/>
              </a:rPr>
              <a:t>a digital footprint or trail, </a:t>
            </a:r>
            <a:r>
              <a:rPr lang="en-GB" sz="7200" dirty="0">
                <a:solidFill>
                  <a:srgbClr val="000000"/>
                </a:solidFill>
                <a:latin typeface="Comic Sans MS" pitchFamily="66" charset="0"/>
              </a:rPr>
              <a:t> </a:t>
            </a:r>
          </a:p>
          <a:p>
            <a:pPr fontAlgn="base"/>
            <a:r>
              <a:rPr lang="en-GB" sz="7200" b="1" dirty="0" smtClean="0">
                <a:solidFill>
                  <a:srgbClr val="000000"/>
                </a:solidFill>
                <a:latin typeface="Comic Sans MS" pitchFamily="66" charset="0"/>
              </a:rPr>
              <a:t>identify </a:t>
            </a:r>
            <a:r>
              <a:rPr lang="en-GB" sz="7200" b="1" dirty="0">
                <a:solidFill>
                  <a:srgbClr val="000000"/>
                </a:solidFill>
                <a:latin typeface="Comic Sans MS" pitchFamily="66" charset="0"/>
              </a:rPr>
              <a:t>benefits and risks of installing </a:t>
            </a:r>
            <a:r>
              <a:rPr lang="en-GB" sz="7200" b="1" dirty="0" smtClean="0">
                <a:solidFill>
                  <a:srgbClr val="000000"/>
                </a:solidFill>
                <a:latin typeface="Comic Sans MS" pitchFamily="66" charset="0"/>
              </a:rPr>
              <a:t>software</a:t>
            </a:r>
            <a:r>
              <a:rPr lang="en-GB" sz="7200" b="1" dirty="0">
                <a:solidFill>
                  <a:srgbClr val="000000"/>
                </a:solidFill>
                <a:latin typeface="Comic Sans MS" pitchFamily="66" charset="0"/>
              </a:rPr>
              <a:t>, </a:t>
            </a:r>
            <a:r>
              <a:rPr lang="en-GB" sz="7200" b="1" dirty="0" smtClean="0">
                <a:solidFill>
                  <a:srgbClr val="000000"/>
                </a:solidFill>
                <a:latin typeface="Comic Sans MS" pitchFamily="66" charset="0"/>
              </a:rPr>
              <a:t>installing </a:t>
            </a:r>
            <a:r>
              <a:rPr lang="en-GB" sz="7200" b="1" dirty="0">
                <a:solidFill>
                  <a:srgbClr val="000000"/>
                </a:solidFill>
                <a:latin typeface="Comic Sans MS" pitchFamily="66" charset="0"/>
              </a:rPr>
              <a:t>free and paid for </a:t>
            </a:r>
            <a:r>
              <a:rPr lang="en-GB" sz="7200" b="1" dirty="0" smtClean="0">
                <a:solidFill>
                  <a:srgbClr val="000000"/>
                </a:solidFill>
                <a:latin typeface="Comic Sans MS" pitchFamily="66" charset="0"/>
              </a:rPr>
              <a:t>software. </a:t>
            </a:r>
          </a:p>
          <a:p>
            <a:pPr fontAlgn="base"/>
            <a:r>
              <a:rPr lang="en-GB" sz="7200" b="1" dirty="0" smtClean="0">
                <a:solidFill>
                  <a:srgbClr val="000000"/>
                </a:solidFill>
                <a:latin typeface="Comic Sans MS" pitchFamily="66" charset="0"/>
              </a:rPr>
              <a:t>identify </a:t>
            </a:r>
            <a:r>
              <a:rPr lang="en-GB" sz="7200" b="1" dirty="0">
                <a:solidFill>
                  <a:srgbClr val="000000"/>
                </a:solidFill>
                <a:latin typeface="Comic Sans MS" pitchFamily="66" charset="0"/>
              </a:rPr>
              <a:t>the positive and negative influences </a:t>
            </a:r>
            <a:r>
              <a:rPr lang="en-GB" sz="7200" dirty="0">
                <a:solidFill>
                  <a:srgbClr val="000000"/>
                </a:solidFill>
                <a:latin typeface="Comic Sans MS" pitchFamily="66" charset="0"/>
              </a:rPr>
              <a:t> </a:t>
            </a:r>
            <a:r>
              <a:rPr lang="en-GB" sz="7200" b="1" dirty="0" smtClean="0">
                <a:solidFill>
                  <a:srgbClr val="000000"/>
                </a:solidFill>
                <a:latin typeface="Comic Sans MS" pitchFamily="66" charset="0"/>
              </a:rPr>
              <a:t>of </a:t>
            </a:r>
            <a:r>
              <a:rPr lang="en-GB" sz="7200" b="1" dirty="0">
                <a:solidFill>
                  <a:srgbClr val="000000"/>
                </a:solidFill>
                <a:latin typeface="Comic Sans MS" pitchFamily="66" charset="0"/>
              </a:rPr>
              <a:t>technology on the environment, </a:t>
            </a:r>
            <a:r>
              <a:rPr lang="en-GB" sz="7200" dirty="0">
                <a:solidFill>
                  <a:srgbClr val="000000"/>
                </a:solidFill>
                <a:latin typeface="Comic Sans MS" pitchFamily="66" charset="0"/>
              </a:rPr>
              <a:t> </a:t>
            </a:r>
          </a:p>
          <a:p>
            <a:pPr fontAlgn="base"/>
            <a:r>
              <a:rPr lang="en-GB" sz="7200" b="1" dirty="0" smtClean="0">
                <a:solidFill>
                  <a:srgbClr val="000000"/>
                </a:solidFill>
                <a:latin typeface="Comic Sans MS" pitchFamily="66" charset="0"/>
              </a:rPr>
              <a:t> </a:t>
            </a:r>
            <a:r>
              <a:rPr lang="en-GB" sz="7200" b="1" dirty="0">
                <a:solidFill>
                  <a:srgbClr val="000000"/>
                </a:solidFill>
                <a:latin typeface="Comic Sans MS" pitchFamily="66" charset="0"/>
              </a:rPr>
              <a:t>explain the importance of balancing game </a:t>
            </a:r>
            <a:r>
              <a:rPr lang="en-GB" sz="7200" dirty="0">
                <a:solidFill>
                  <a:srgbClr val="000000"/>
                </a:solidFill>
                <a:latin typeface="Comic Sans MS" pitchFamily="66" charset="0"/>
              </a:rPr>
              <a:t> </a:t>
            </a:r>
            <a:r>
              <a:rPr lang="en-GB" sz="7200" b="1" dirty="0" smtClean="0">
                <a:solidFill>
                  <a:srgbClr val="000000"/>
                </a:solidFill>
                <a:latin typeface="Comic Sans MS" pitchFamily="66" charset="0"/>
              </a:rPr>
              <a:t>and </a:t>
            </a:r>
            <a:r>
              <a:rPr lang="en-GB" sz="7200" b="1" dirty="0">
                <a:solidFill>
                  <a:srgbClr val="000000"/>
                </a:solidFill>
                <a:latin typeface="Comic Sans MS" pitchFamily="66" charset="0"/>
              </a:rPr>
              <a:t>screen time with other parts of their lives</a:t>
            </a:r>
            <a:endParaRPr lang="en-GB" sz="7200" dirty="0">
              <a:solidFill>
                <a:srgbClr val="000000"/>
              </a:solidFill>
              <a:latin typeface="Comic Sans MS" pitchFamily="66" charset="0"/>
            </a:endParaRPr>
          </a:p>
          <a:p>
            <a:pPr fontAlgn="base"/>
            <a:endParaRPr lang="en-GB" sz="5600" dirty="0">
              <a:solidFill>
                <a:srgbClr val="000000"/>
              </a:solidFill>
              <a:latin typeface="Segoe UI"/>
            </a:endParaRPr>
          </a:p>
          <a:p>
            <a:pPr fontAlgn="base"/>
            <a:r>
              <a:rPr lang="en-GB" sz="5600" b="1" dirty="0">
                <a:solidFill>
                  <a:srgbClr val="000000"/>
                </a:solidFill>
                <a:latin typeface="Calibri"/>
              </a:rPr>
              <a:t>  </a:t>
            </a:r>
            <a:endParaRPr lang="en-GB" sz="5600" b="1" dirty="0">
              <a:solidFill>
                <a:srgbClr val="000000"/>
              </a:solidFill>
              <a:latin typeface="Segoe UI"/>
            </a:endParaRPr>
          </a:p>
          <a:p>
            <a:pPr fontAlgn="base"/>
            <a:r>
              <a:rPr lang="en-GB" sz="5600" b="1" dirty="0">
                <a:solidFill>
                  <a:srgbClr val="7030A0"/>
                </a:solidFill>
                <a:latin typeface="Calibri"/>
              </a:rPr>
              <a:t> </a:t>
            </a:r>
            <a:endParaRPr lang="en-GB" sz="5600" b="1" dirty="0">
              <a:solidFill>
                <a:srgbClr val="000000"/>
              </a:solidFill>
              <a:latin typeface="Segoe UI"/>
            </a:endParaRPr>
          </a:p>
          <a:p>
            <a:endParaRPr lang="en-GB" sz="56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7038" y="3688595"/>
            <a:ext cx="2820692" cy="2425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39030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21DF1B5-8A94-4E37-B086-C9AF159D8B83}"/>
              </a:ext>
            </a:extLst>
          </p:cNvPr>
          <p:cNvSpPr>
            <a:spLocks noGrp="1"/>
          </p:cNvSpPr>
          <p:nvPr>
            <p:ph idx="1"/>
          </p:nvPr>
        </p:nvSpPr>
        <p:spPr>
          <a:xfrm>
            <a:off x="402956" y="883834"/>
            <a:ext cx="10799219" cy="5028769"/>
          </a:xfrm>
        </p:spPr>
        <p:txBody>
          <a:bodyPr>
            <a:normAutofit fontScale="25000" lnSpcReduction="20000"/>
          </a:bodyPr>
          <a:lstStyle/>
          <a:p>
            <a:pPr>
              <a:lnSpc>
                <a:spcPts val="1000"/>
              </a:lnSpc>
              <a:spcAft>
                <a:spcPts val="0"/>
              </a:spcAft>
            </a:pPr>
            <a:r>
              <a:rPr lang="en-GB" dirty="0" smtClean="0"/>
              <a:t>.</a:t>
            </a:r>
            <a:r>
              <a:rPr lang="en-US" sz="1050" dirty="0">
                <a:latin typeface="Times New Roman"/>
                <a:ea typeface="Times New Roman"/>
              </a:rPr>
              <a:t>  </a:t>
            </a:r>
            <a:endParaRPr lang="en-GB" sz="12800" dirty="0">
              <a:latin typeface="Times New Roman"/>
              <a:ea typeface="Times New Roman"/>
            </a:endParaRPr>
          </a:p>
          <a:p>
            <a:pPr>
              <a:lnSpc>
                <a:spcPts val="1000"/>
              </a:lnSpc>
              <a:spcBef>
                <a:spcPts val="20"/>
              </a:spcBef>
              <a:spcAft>
                <a:spcPts val="0"/>
              </a:spcAft>
            </a:pPr>
            <a:r>
              <a:rPr lang="en-US" sz="12800" dirty="0">
                <a:latin typeface="Times New Roman"/>
                <a:ea typeface="Times New Roman"/>
              </a:rPr>
              <a:t> </a:t>
            </a:r>
            <a:endParaRPr lang="en-GB" sz="12800" b="1" dirty="0">
              <a:latin typeface="Comic Sans MS" pitchFamily="66" charset="0"/>
              <a:ea typeface="Times New Roman"/>
            </a:endParaRPr>
          </a:p>
          <a:p>
            <a:pPr marL="2019935">
              <a:lnSpc>
                <a:spcPts val="2000"/>
              </a:lnSpc>
              <a:spcAft>
                <a:spcPts val="0"/>
              </a:spcAft>
            </a:pPr>
            <a:r>
              <a:rPr lang="en-US" sz="12800" b="1" u="sng" dirty="0">
                <a:solidFill>
                  <a:srgbClr val="0070C0"/>
                </a:solidFill>
                <a:latin typeface="Comic Sans MS" pitchFamily="66" charset="0"/>
                <a:ea typeface="Candara"/>
                <a:cs typeface="Candara"/>
              </a:rPr>
              <a:t>D</a:t>
            </a:r>
            <a:r>
              <a:rPr lang="en-US" sz="12800" b="1" u="sng" spc="-10" dirty="0">
                <a:solidFill>
                  <a:srgbClr val="0070C0"/>
                </a:solidFill>
                <a:latin typeface="Comic Sans MS" pitchFamily="66" charset="0"/>
                <a:ea typeface="Candara"/>
                <a:cs typeface="Candara"/>
              </a:rPr>
              <a:t>i</a:t>
            </a:r>
            <a:r>
              <a:rPr lang="en-US" sz="12800" b="1" u="sng" spc="10" dirty="0">
                <a:solidFill>
                  <a:srgbClr val="0070C0"/>
                </a:solidFill>
                <a:latin typeface="Comic Sans MS" pitchFamily="66" charset="0"/>
                <a:ea typeface="Candara"/>
                <a:cs typeface="Candara"/>
              </a:rPr>
              <a:t>g</a:t>
            </a:r>
            <a:r>
              <a:rPr lang="en-US" sz="12800" b="1" u="sng" spc="-10" dirty="0">
                <a:solidFill>
                  <a:srgbClr val="0070C0"/>
                </a:solidFill>
                <a:latin typeface="Comic Sans MS" pitchFamily="66" charset="0"/>
                <a:ea typeface="Candara"/>
                <a:cs typeface="Candara"/>
              </a:rPr>
              <a:t>i</a:t>
            </a:r>
            <a:r>
              <a:rPr lang="en-US" sz="12800" b="1" u="sng" spc="5" dirty="0">
                <a:solidFill>
                  <a:srgbClr val="0070C0"/>
                </a:solidFill>
                <a:latin typeface="Comic Sans MS" pitchFamily="66" charset="0"/>
                <a:ea typeface="Candara"/>
                <a:cs typeface="Candara"/>
              </a:rPr>
              <a:t>t</a:t>
            </a:r>
            <a:r>
              <a:rPr lang="en-US" sz="12800" b="1" u="sng" dirty="0">
                <a:solidFill>
                  <a:srgbClr val="0070C0"/>
                </a:solidFill>
                <a:latin typeface="Comic Sans MS" pitchFamily="66" charset="0"/>
                <a:ea typeface="Candara"/>
                <a:cs typeface="Candara"/>
              </a:rPr>
              <a:t>al</a:t>
            </a:r>
            <a:r>
              <a:rPr lang="en-US" sz="12800" b="1" u="sng" spc="10" dirty="0">
                <a:solidFill>
                  <a:srgbClr val="0070C0"/>
                </a:solidFill>
                <a:latin typeface="Comic Sans MS" pitchFamily="66" charset="0"/>
                <a:ea typeface="Candara"/>
                <a:cs typeface="Candara"/>
              </a:rPr>
              <a:t> </a:t>
            </a:r>
            <a:r>
              <a:rPr lang="en-US" sz="12800" b="1" u="sng" dirty="0">
                <a:solidFill>
                  <a:srgbClr val="0070C0"/>
                </a:solidFill>
                <a:latin typeface="Comic Sans MS" pitchFamily="66" charset="0"/>
                <a:ea typeface="Candara"/>
                <a:cs typeface="Candara"/>
              </a:rPr>
              <a:t>Home</a:t>
            </a:r>
            <a:r>
              <a:rPr lang="en-US" sz="12800" b="1" u="sng" spc="5" dirty="0">
                <a:solidFill>
                  <a:srgbClr val="0070C0"/>
                </a:solidFill>
                <a:latin typeface="Comic Sans MS" pitchFamily="66" charset="0"/>
                <a:ea typeface="Candara"/>
                <a:cs typeface="Candara"/>
              </a:rPr>
              <a:t>w</a:t>
            </a:r>
            <a:r>
              <a:rPr lang="en-US" sz="12800" b="1" u="sng" spc="-5" dirty="0">
                <a:solidFill>
                  <a:srgbClr val="0070C0"/>
                </a:solidFill>
                <a:latin typeface="Comic Sans MS" pitchFamily="66" charset="0"/>
                <a:ea typeface="Candara"/>
                <a:cs typeface="Candara"/>
              </a:rPr>
              <a:t>o</a:t>
            </a:r>
            <a:r>
              <a:rPr lang="en-US" sz="12800" b="1" u="sng" spc="5" dirty="0">
                <a:solidFill>
                  <a:srgbClr val="0070C0"/>
                </a:solidFill>
                <a:latin typeface="Comic Sans MS" pitchFamily="66" charset="0"/>
                <a:ea typeface="Candara"/>
                <a:cs typeface="Candara"/>
              </a:rPr>
              <a:t>r</a:t>
            </a:r>
            <a:r>
              <a:rPr lang="en-US" sz="12800" b="1" u="sng" dirty="0">
                <a:solidFill>
                  <a:srgbClr val="0070C0"/>
                </a:solidFill>
                <a:latin typeface="Comic Sans MS" pitchFamily="66" charset="0"/>
                <a:ea typeface="Candara"/>
                <a:cs typeface="Candara"/>
              </a:rPr>
              <a:t>k</a:t>
            </a:r>
            <a:r>
              <a:rPr lang="en-US" sz="12800" b="1" u="sng" spc="15" dirty="0">
                <a:solidFill>
                  <a:srgbClr val="0070C0"/>
                </a:solidFill>
                <a:latin typeface="Comic Sans MS" pitchFamily="66" charset="0"/>
                <a:ea typeface="Candara"/>
                <a:cs typeface="Candara"/>
              </a:rPr>
              <a:t> </a:t>
            </a:r>
            <a:r>
              <a:rPr lang="en-US" sz="12800" b="1" u="sng" spc="10" dirty="0">
                <a:solidFill>
                  <a:srgbClr val="0070C0"/>
                </a:solidFill>
                <a:latin typeface="Comic Sans MS" pitchFamily="66" charset="0"/>
                <a:ea typeface="Candara"/>
                <a:cs typeface="Candara"/>
              </a:rPr>
              <a:t>f</a:t>
            </a:r>
            <a:r>
              <a:rPr lang="en-US" sz="12800" b="1" u="sng" spc="-5" dirty="0">
                <a:solidFill>
                  <a:srgbClr val="0070C0"/>
                </a:solidFill>
                <a:latin typeface="Comic Sans MS" pitchFamily="66" charset="0"/>
                <a:ea typeface="Candara"/>
                <a:cs typeface="Candara"/>
              </a:rPr>
              <a:t>o</a:t>
            </a:r>
            <a:r>
              <a:rPr lang="en-US" sz="12800" b="1" u="sng" dirty="0">
                <a:solidFill>
                  <a:srgbClr val="0070C0"/>
                </a:solidFill>
                <a:latin typeface="Comic Sans MS" pitchFamily="66" charset="0"/>
                <a:ea typeface="Candara"/>
                <a:cs typeface="Candara"/>
              </a:rPr>
              <a:t>r</a:t>
            </a:r>
            <a:r>
              <a:rPr lang="en-US" sz="12800" b="1" u="sng" spc="-5" dirty="0">
                <a:solidFill>
                  <a:srgbClr val="0070C0"/>
                </a:solidFill>
                <a:latin typeface="Comic Sans MS" pitchFamily="66" charset="0"/>
                <a:ea typeface="Candara"/>
                <a:cs typeface="Candara"/>
              </a:rPr>
              <a:t> </a:t>
            </a:r>
            <a:r>
              <a:rPr lang="en-US" sz="12800" b="1" u="sng" dirty="0">
                <a:solidFill>
                  <a:srgbClr val="0070C0"/>
                </a:solidFill>
                <a:latin typeface="Comic Sans MS" pitchFamily="66" charset="0"/>
                <a:ea typeface="Candara"/>
                <a:cs typeface="Candara"/>
              </a:rPr>
              <a:t>20</a:t>
            </a:r>
            <a:r>
              <a:rPr lang="en-US" sz="12800" b="1" u="sng" spc="-5" dirty="0">
                <a:solidFill>
                  <a:srgbClr val="0070C0"/>
                </a:solidFill>
                <a:latin typeface="Comic Sans MS" pitchFamily="66" charset="0"/>
                <a:ea typeface="Candara"/>
                <a:cs typeface="Candara"/>
              </a:rPr>
              <a:t>2</a:t>
            </a:r>
            <a:r>
              <a:rPr lang="en-US" sz="12800" b="1" u="sng" dirty="0">
                <a:solidFill>
                  <a:srgbClr val="0070C0"/>
                </a:solidFill>
                <a:latin typeface="Comic Sans MS" pitchFamily="66" charset="0"/>
                <a:ea typeface="Candara"/>
                <a:cs typeface="Candara"/>
              </a:rPr>
              <a:t>2</a:t>
            </a:r>
            <a:r>
              <a:rPr lang="en-US" sz="12800" b="1" u="sng" spc="5" dirty="0">
                <a:solidFill>
                  <a:srgbClr val="0070C0"/>
                </a:solidFill>
                <a:latin typeface="Comic Sans MS" pitchFamily="66" charset="0"/>
                <a:ea typeface="Candara"/>
                <a:cs typeface="Candara"/>
              </a:rPr>
              <a:t>-</a:t>
            </a:r>
            <a:r>
              <a:rPr lang="en-US" sz="12800" b="1" u="sng" spc="-5" dirty="0">
                <a:solidFill>
                  <a:srgbClr val="0070C0"/>
                </a:solidFill>
                <a:latin typeface="Comic Sans MS" pitchFamily="66" charset="0"/>
                <a:ea typeface="Candara"/>
                <a:cs typeface="Candara"/>
              </a:rPr>
              <a:t>23</a:t>
            </a:r>
            <a:endParaRPr lang="en-GB" sz="12800" b="1" u="sng" dirty="0">
              <a:solidFill>
                <a:srgbClr val="0070C0"/>
              </a:solidFill>
              <a:latin typeface="Comic Sans MS" pitchFamily="66" charset="0"/>
              <a:ea typeface="Times New Roman"/>
            </a:endParaRPr>
          </a:p>
          <a:p>
            <a:pPr>
              <a:lnSpc>
                <a:spcPts val="900"/>
              </a:lnSpc>
              <a:spcBef>
                <a:spcPts val="20"/>
              </a:spcBef>
              <a:spcAft>
                <a:spcPts val="0"/>
              </a:spcAft>
            </a:pPr>
            <a:r>
              <a:rPr lang="en-US" sz="12800" b="1" dirty="0">
                <a:latin typeface="Comic Sans MS" pitchFamily="66" charset="0"/>
                <a:ea typeface="Times New Roman"/>
              </a:rPr>
              <a:t> </a:t>
            </a:r>
            <a:endParaRPr lang="en-GB" sz="12800" b="1" dirty="0">
              <a:latin typeface="Comic Sans MS" pitchFamily="66" charset="0"/>
              <a:ea typeface="Times New Roman"/>
            </a:endParaRPr>
          </a:p>
          <a:p>
            <a:pPr>
              <a:lnSpc>
                <a:spcPts val="900"/>
              </a:lnSpc>
              <a:spcBef>
                <a:spcPts val="15"/>
              </a:spcBef>
              <a:spcAft>
                <a:spcPts val="0"/>
              </a:spcAft>
            </a:pPr>
            <a:r>
              <a:rPr lang="en-US" sz="12800" b="1" dirty="0">
                <a:latin typeface="Comic Sans MS" pitchFamily="66" charset="0"/>
                <a:ea typeface="Times New Roman"/>
              </a:rPr>
              <a:t> </a:t>
            </a:r>
            <a:endParaRPr lang="en-GB" sz="12800" b="1" dirty="0">
              <a:latin typeface="Comic Sans MS" pitchFamily="66" charset="0"/>
              <a:ea typeface="Times New Roman"/>
            </a:endParaRPr>
          </a:p>
          <a:p>
            <a:pPr marL="882015">
              <a:lnSpc>
                <a:spcPts val="1800"/>
              </a:lnSpc>
              <a:spcAft>
                <a:spcPts val="0"/>
              </a:spcAft>
            </a:pPr>
            <a:endParaRPr lang="en-GB" sz="12800" b="1" u="sng" spc="-5" dirty="0" smtClean="0">
              <a:uFill>
                <a:solidFill>
                  <a:srgbClr val="000000"/>
                </a:solidFill>
              </a:uFill>
              <a:latin typeface="Comic Sans MS" pitchFamily="66" charset="0"/>
              <a:ea typeface="Candara"/>
              <a:cs typeface="Candara"/>
            </a:endParaRPr>
          </a:p>
          <a:p>
            <a:pPr marL="882015" lvl="0">
              <a:lnSpc>
                <a:spcPts val="1800"/>
              </a:lnSpc>
              <a:spcAft>
                <a:spcPts val="0"/>
              </a:spcAft>
              <a:buClr>
                <a:srgbClr val="9BA8B7"/>
              </a:buClr>
            </a:pPr>
            <a:r>
              <a:rPr lang="en-US" sz="12800" b="1" dirty="0">
                <a:latin typeface="Comic Sans MS" pitchFamily="66" charset="0"/>
                <a:ea typeface="Times New Roman"/>
              </a:rPr>
              <a:t> </a:t>
            </a:r>
            <a:r>
              <a:rPr lang="en-US" sz="12800" b="1" u="sng" spc="-5" dirty="0">
                <a:solidFill>
                  <a:srgbClr val="000000">
                    <a:lumMod val="75000"/>
                    <a:lumOff val="25000"/>
                  </a:srgbClr>
                </a:solidFill>
                <a:uFill>
                  <a:solidFill>
                    <a:srgbClr val="000000"/>
                  </a:solidFill>
                </a:uFill>
                <a:latin typeface="Comic Sans MS" pitchFamily="66" charset="0"/>
                <a:ea typeface="Candara"/>
                <a:cs typeface="Candara"/>
              </a:rPr>
              <a:t>F</a:t>
            </a:r>
            <a:r>
              <a:rPr lang="en-US" sz="12800" b="1" u="sng" spc="5" dirty="0">
                <a:solidFill>
                  <a:srgbClr val="000000">
                    <a:lumMod val="75000"/>
                    <a:lumOff val="25000"/>
                  </a:srgbClr>
                </a:solidFill>
                <a:uFill>
                  <a:solidFill>
                    <a:srgbClr val="000000"/>
                  </a:solidFill>
                </a:uFill>
                <a:latin typeface="Comic Sans MS" pitchFamily="66" charset="0"/>
                <a:ea typeface="Candara"/>
                <a:cs typeface="Candara"/>
              </a:rPr>
              <a:t>l</a:t>
            </a:r>
            <a:r>
              <a:rPr lang="en-US" sz="12800" b="1" u="sng" dirty="0">
                <a:solidFill>
                  <a:srgbClr val="000000">
                    <a:lumMod val="75000"/>
                    <a:lumOff val="25000"/>
                  </a:srgbClr>
                </a:solidFill>
                <a:uFill>
                  <a:solidFill>
                    <a:srgbClr val="000000"/>
                  </a:solidFill>
                </a:uFill>
                <a:latin typeface="Comic Sans MS" pitchFamily="66" charset="0"/>
                <a:ea typeface="Candara"/>
                <a:cs typeface="Candara"/>
              </a:rPr>
              <a:t>ip</a:t>
            </a:r>
            <a:r>
              <a:rPr lang="en-US" sz="12800" b="1" spc="5" dirty="0">
                <a:solidFill>
                  <a:srgbClr val="000000">
                    <a:lumMod val="75000"/>
                    <a:lumOff val="25000"/>
                  </a:srgbClr>
                </a:solidFill>
                <a:latin typeface="Comic Sans MS" pitchFamily="66" charset="0"/>
                <a:ea typeface="Candara"/>
                <a:cs typeface="Candara"/>
              </a:rPr>
              <a:t> </a:t>
            </a:r>
            <a:r>
              <a:rPr lang="en-US" sz="12800" b="1" spc="-5" dirty="0">
                <a:solidFill>
                  <a:srgbClr val="000000">
                    <a:lumMod val="75000"/>
                    <a:lumOff val="25000"/>
                  </a:srgbClr>
                </a:solidFill>
                <a:latin typeface="Comic Sans MS" pitchFamily="66" charset="0"/>
                <a:ea typeface="Candara"/>
                <a:cs typeface="Candara"/>
              </a:rPr>
              <a:t>a</a:t>
            </a:r>
            <a:r>
              <a:rPr lang="en-US" sz="12800" b="1" dirty="0">
                <a:solidFill>
                  <a:srgbClr val="000000">
                    <a:lumMod val="75000"/>
                    <a:lumOff val="25000"/>
                  </a:srgbClr>
                </a:solidFill>
                <a:latin typeface="Comic Sans MS" pitchFamily="66" charset="0"/>
                <a:ea typeface="Candara"/>
                <a:cs typeface="Candara"/>
              </a:rPr>
              <a:t>nd</a:t>
            </a:r>
            <a:r>
              <a:rPr lang="en-US" sz="12800" b="1" spc="-5" dirty="0">
                <a:solidFill>
                  <a:srgbClr val="000000">
                    <a:lumMod val="75000"/>
                    <a:lumOff val="25000"/>
                  </a:srgbClr>
                </a:solidFill>
                <a:latin typeface="Comic Sans MS" pitchFamily="66" charset="0"/>
                <a:ea typeface="Candara"/>
                <a:cs typeface="Candara"/>
              </a:rPr>
              <a:t> </a:t>
            </a:r>
            <a:r>
              <a:rPr lang="en-US" sz="12800" b="1" u="sng" spc="5" dirty="0">
                <a:solidFill>
                  <a:srgbClr val="000000">
                    <a:lumMod val="75000"/>
                    <a:lumOff val="25000"/>
                  </a:srgbClr>
                </a:solidFill>
                <a:uFill>
                  <a:solidFill>
                    <a:srgbClr val="000000"/>
                  </a:solidFill>
                </a:uFill>
                <a:latin typeface="Comic Sans MS" pitchFamily="66" charset="0"/>
                <a:ea typeface="Candara"/>
                <a:cs typeface="Candara"/>
              </a:rPr>
              <a:t>R</a:t>
            </a:r>
            <a:r>
              <a:rPr lang="en-US" sz="12800" b="1" u="sng" dirty="0">
                <a:solidFill>
                  <a:srgbClr val="000000">
                    <a:lumMod val="75000"/>
                    <a:lumOff val="25000"/>
                  </a:srgbClr>
                </a:solidFill>
                <a:uFill>
                  <a:solidFill>
                    <a:srgbClr val="000000"/>
                  </a:solidFill>
                </a:uFill>
                <a:latin typeface="Comic Sans MS" pitchFamily="66" charset="0"/>
                <a:ea typeface="Candara"/>
                <a:cs typeface="Candara"/>
              </a:rPr>
              <a:t>e</a:t>
            </a:r>
            <a:r>
              <a:rPr lang="en-US" sz="12800" b="1" u="sng" spc="-5" dirty="0">
                <a:solidFill>
                  <a:srgbClr val="000000">
                    <a:lumMod val="75000"/>
                    <a:lumOff val="25000"/>
                  </a:srgbClr>
                </a:solidFill>
                <a:uFill>
                  <a:solidFill>
                    <a:srgbClr val="000000"/>
                  </a:solidFill>
                </a:uFill>
                <a:latin typeface="Comic Sans MS" pitchFamily="66" charset="0"/>
                <a:ea typeface="Candara"/>
                <a:cs typeface="Candara"/>
              </a:rPr>
              <a:t>a</a:t>
            </a:r>
            <a:r>
              <a:rPr lang="en-US" sz="12800" b="1" u="sng" dirty="0">
                <a:solidFill>
                  <a:srgbClr val="000000">
                    <a:lumMod val="75000"/>
                    <a:lumOff val="25000"/>
                  </a:srgbClr>
                </a:solidFill>
                <a:uFill>
                  <a:solidFill>
                    <a:srgbClr val="000000"/>
                  </a:solidFill>
                </a:uFill>
                <a:latin typeface="Comic Sans MS" pitchFamily="66" charset="0"/>
                <a:ea typeface="Candara"/>
                <a:cs typeface="Candara"/>
              </a:rPr>
              <a:t>ding</a:t>
            </a:r>
            <a:r>
              <a:rPr lang="en-US" sz="12800" b="1" u="sng" spc="-5" dirty="0">
                <a:solidFill>
                  <a:srgbClr val="000000">
                    <a:lumMod val="75000"/>
                    <a:lumOff val="25000"/>
                  </a:srgbClr>
                </a:solidFill>
                <a:uFill>
                  <a:solidFill>
                    <a:srgbClr val="000000"/>
                  </a:solidFill>
                </a:uFill>
                <a:latin typeface="Comic Sans MS" pitchFamily="66" charset="0"/>
                <a:ea typeface="Candara"/>
                <a:cs typeface="Candara"/>
              </a:rPr>
              <a:t> </a:t>
            </a:r>
            <a:r>
              <a:rPr lang="en-US" sz="12800" b="1" u="sng" spc="-10" dirty="0">
                <a:solidFill>
                  <a:srgbClr val="000000">
                    <a:lumMod val="75000"/>
                    <a:lumOff val="25000"/>
                  </a:srgbClr>
                </a:solidFill>
                <a:uFill>
                  <a:solidFill>
                    <a:srgbClr val="000000"/>
                  </a:solidFill>
                </a:uFill>
                <a:latin typeface="Comic Sans MS" pitchFamily="66" charset="0"/>
                <a:ea typeface="Candara"/>
                <a:cs typeface="Candara"/>
              </a:rPr>
              <a:t>P</a:t>
            </a:r>
            <a:r>
              <a:rPr lang="en-US" sz="12800" b="1" u="sng" dirty="0">
                <a:solidFill>
                  <a:srgbClr val="000000">
                    <a:lumMod val="75000"/>
                    <a:lumOff val="25000"/>
                  </a:srgbClr>
                </a:solidFill>
                <a:uFill>
                  <a:solidFill>
                    <a:srgbClr val="000000"/>
                  </a:solidFill>
                </a:uFill>
                <a:latin typeface="Comic Sans MS" pitchFamily="66" charset="0"/>
                <a:ea typeface="Candara"/>
                <a:cs typeface="Candara"/>
              </a:rPr>
              <a:t>r</a:t>
            </a:r>
            <a:r>
              <a:rPr lang="en-US" sz="12800" b="1" u="sng" spc="10" dirty="0">
                <a:solidFill>
                  <a:srgbClr val="000000">
                    <a:lumMod val="75000"/>
                    <a:lumOff val="25000"/>
                  </a:srgbClr>
                </a:solidFill>
                <a:uFill>
                  <a:solidFill>
                    <a:srgbClr val="000000"/>
                  </a:solidFill>
                </a:uFill>
                <a:latin typeface="Comic Sans MS" pitchFamily="66" charset="0"/>
                <a:ea typeface="Candara"/>
                <a:cs typeface="Candara"/>
              </a:rPr>
              <a:t>o</a:t>
            </a:r>
            <a:r>
              <a:rPr lang="en-US" sz="12800" b="1" u="sng" dirty="0">
                <a:solidFill>
                  <a:srgbClr val="000000">
                    <a:lumMod val="75000"/>
                    <a:lumOff val="25000"/>
                  </a:srgbClr>
                </a:solidFill>
                <a:uFill>
                  <a:solidFill>
                    <a:srgbClr val="000000"/>
                  </a:solidFill>
                </a:uFill>
                <a:latin typeface="Comic Sans MS" pitchFamily="66" charset="0"/>
                <a:ea typeface="Candara"/>
                <a:cs typeface="Candara"/>
              </a:rPr>
              <a:t>gre</a:t>
            </a:r>
            <a:r>
              <a:rPr lang="en-US" sz="12800" b="1" u="sng" spc="10" dirty="0">
                <a:solidFill>
                  <a:srgbClr val="000000">
                    <a:lumMod val="75000"/>
                    <a:lumOff val="25000"/>
                  </a:srgbClr>
                </a:solidFill>
                <a:uFill>
                  <a:solidFill>
                    <a:srgbClr val="000000"/>
                  </a:solidFill>
                </a:uFill>
                <a:latin typeface="Comic Sans MS" pitchFamily="66" charset="0"/>
                <a:ea typeface="Candara"/>
                <a:cs typeface="Candara"/>
              </a:rPr>
              <a:t>s</a:t>
            </a:r>
            <a:r>
              <a:rPr lang="en-US" sz="12800" b="1" u="sng" dirty="0">
                <a:solidFill>
                  <a:srgbClr val="000000">
                    <a:lumMod val="75000"/>
                    <a:lumOff val="25000"/>
                  </a:srgbClr>
                </a:solidFill>
                <a:uFill>
                  <a:solidFill>
                    <a:srgbClr val="000000"/>
                  </a:solidFill>
                </a:uFill>
                <a:latin typeface="Comic Sans MS" pitchFamily="66" charset="0"/>
                <a:ea typeface="Candara"/>
                <a:cs typeface="Candara"/>
              </a:rPr>
              <a:t>s</a:t>
            </a:r>
            <a:r>
              <a:rPr lang="en-US" sz="12800" b="1" spc="10" dirty="0">
                <a:solidFill>
                  <a:srgbClr val="000000">
                    <a:lumMod val="75000"/>
                    <a:lumOff val="25000"/>
                  </a:srgbClr>
                </a:solidFill>
                <a:latin typeface="Comic Sans MS" pitchFamily="66" charset="0"/>
                <a:ea typeface="Candara"/>
                <a:cs typeface="Candara"/>
              </a:rPr>
              <a:t> </a:t>
            </a:r>
            <a:r>
              <a:rPr lang="en-US" sz="12800" b="1" dirty="0">
                <a:solidFill>
                  <a:srgbClr val="000000">
                    <a:lumMod val="75000"/>
                    <a:lumOff val="25000"/>
                  </a:srgbClr>
                </a:solidFill>
                <a:latin typeface="Comic Sans MS" pitchFamily="66" charset="0"/>
                <a:ea typeface="Candara"/>
                <a:cs typeface="Candara"/>
              </a:rPr>
              <a:t>Ho</a:t>
            </a:r>
            <a:r>
              <a:rPr lang="en-US" sz="12800" b="1" spc="10" dirty="0">
                <a:solidFill>
                  <a:srgbClr val="000000">
                    <a:lumMod val="75000"/>
                    <a:lumOff val="25000"/>
                  </a:srgbClr>
                </a:solidFill>
                <a:latin typeface="Comic Sans MS" pitchFamily="66" charset="0"/>
                <a:ea typeface="Candara"/>
                <a:cs typeface="Candara"/>
              </a:rPr>
              <a:t>m</a:t>
            </a:r>
            <a:r>
              <a:rPr lang="en-US" sz="12800" b="1" dirty="0">
                <a:solidFill>
                  <a:srgbClr val="000000">
                    <a:lumMod val="75000"/>
                    <a:lumOff val="25000"/>
                  </a:srgbClr>
                </a:solidFill>
                <a:latin typeface="Comic Sans MS" pitchFamily="66" charset="0"/>
                <a:ea typeface="Candara"/>
                <a:cs typeface="Candara"/>
              </a:rPr>
              <a:t>ew</a:t>
            </a:r>
            <a:r>
              <a:rPr lang="en-US" sz="12800" b="1" spc="5" dirty="0">
                <a:solidFill>
                  <a:srgbClr val="000000">
                    <a:lumMod val="75000"/>
                    <a:lumOff val="25000"/>
                  </a:srgbClr>
                </a:solidFill>
                <a:latin typeface="Comic Sans MS" pitchFamily="66" charset="0"/>
                <a:ea typeface="Candara"/>
                <a:cs typeface="Candara"/>
              </a:rPr>
              <a:t>o</a:t>
            </a:r>
            <a:r>
              <a:rPr lang="en-US" sz="12800" b="1" dirty="0">
                <a:solidFill>
                  <a:srgbClr val="000000">
                    <a:lumMod val="75000"/>
                    <a:lumOff val="25000"/>
                  </a:srgbClr>
                </a:solidFill>
                <a:latin typeface="Comic Sans MS" pitchFamily="66" charset="0"/>
                <a:ea typeface="Candara"/>
                <a:cs typeface="Candara"/>
              </a:rPr>
              <a:t>rk</a:t>
            </a:r>
            <a:r>
              <a:rPr lang="en-US" sz="12800" b="1" spc="10" dirty="0">
                <a:solidFill>
                  <a:srgbClr val="000000">
                    <a:lumMod val="75000"/>
                    <a:lumOff val="25000"/>
                  </a:srgbClr>
                </a:solidFill>
                <a:latin typeface="Comic Sans MS" pitchFamily="66" charset="0"/>
                <a:ea typeface="Candara"/>
                <a:cs typeface="Candara"/>
              </a:rPr>
              <a:t> </a:t>
            </a:r>
            <a:r>
              <a:rPr lang="en-US" sz="12800" b="1" dirty="0">
                <a:solidFill>
                  <a:srgbClr val="000000">
                    <a:lumMod val="75000"/>
                    <a:lumOff val="25000"/>
                  </a:srgbClr>
                </a:solidFill>
                <a:latin typeface="Comic Sans MS" pitchFamily="66" charset="0"/>
                <a:ea typeface="Candara"/>
                <a:cs typeface="Candara"/>
              </a:rPr>
              <a:t>Ti</a:t>
            </a:r>
            <a:r>
              <a:rPr lang="en-US" sz="12800" b="1" spc="5" dirty="0">
                <a:solidFill>
                  <a:srgbClr val="000000">
                    <a:lumMod val="75000"/>
                    <a:lumOff val="25000"/>
                  </a:srgbClr>
                </a:solidFill>
                <a:latin typeface="Comic Sans MS" pitchFamily="66" charset="0"/>
                <a:ea typeface="Candara"/>
                <a:cs typeface="Candara"/>
              </a:rPr>
              <a:t>m</a:t>
            </a:r>
            <a:r>
              <a:rPr lang="en-US" sz="12800" b="1" dirty="0">
                <a:solidFill>
                  <a:srgbClr val="000000">
                    <a:lumMod val="75000"/>
                    <a:lumOff val="25000"/>
                  </a:srgbClr>
                </a:solidFill>
                <a:latin typeface="Comic Sans MS" pitchFamily="66" charset="0"/>
                <a:ea typeface="Candara"/>
                <a:cs typeface="Candara"/>
              </a:rPr>
              <a:t>et</a:t>
            </a:r>
            <a:r>
              <a:rPr lang="en-US" sz="12800" b="1" spc="-5" dirty="0">
                <a:solidFill>
                  <a:srgbClr val="000000">
                    <a:lumMod val="75000"/>
                    <a:lumOff val="25000"/>
                  </a:srgbClr>
                </a:solidFill>
                <a:latin typeface="Comic Sans MS" pitchFamily="66" charset="0"/>
                <a:ea typeface="Candara"/>
                <a:cs typeface="Candara"/>
              </a:rPr>
              <a:t>ab</a:t>
            </a:r>
            <a:r>
              <a:rPr lang="en-US" sz="12800" b="1" spc="5" dirty="0">
                <a:solidFill>
                  <a:srgbClr val="000000">
                    <a:lumMod val="75000"/>
                    <a:lumOff val="25000"/>
                  </a:srgbClr>
                </a:solidFill>
                <a:latin typeface="Comic Sans MS" pitchFamily="66" charset="0"/>
                <a:ea typeface="Candara"/>
                <a:cs typeface="Candara"/>
              </a:rPr>
              <a:t>l</a:t>
            </a:r>
            <a:r>
              <a:rPr lang="en-US" sz="12800" b="1" dirty="0">
                <a:solidFill>
                  <a:srgbClr val="000000">
                    <a:lumMod val="75000"/>
                    <a:lumOff val="25000"/>
                  </a:srgbClr>
                </a:solidFill>
                <a:latin typeface="Comic Sans MS" pitchFamily="66" charset="0"/>
                <a:ea typeface="Candara"/>
                <a:cs typeface="Candara"/>
              </a:rPr>
              <a:t>e</a:t>
            </a:r>
            <a:r>
              <a:rPr lang="en-US" sz="12800" b="1" spc="-5" dirty="0">
                <a:solidFill>
                  <a:srgbClr val="000000">
                    <a:lumMod val="75000"/>
                    <a:lumOff val="25000"/>
                  </a:srgbClr>
                </a:solidFill>
                <a:latin typeface="Comic Sans MS" pitchFamily="66" charset="0"/>
                <a:ea typeface="Candara"/>
                <a:cs typeface="Candara"/>
              </a:rPr>
              <a:t> </a:t>
            </a:r>
            <a:endParaRPr lang="en-US" sz="12800" b="1" spc="-5" dirty="0" smtClean="0">
              <a:solidFill>
                <a:srgbClr val="000000">
                  <a:lumMod val="75000"/>
                  <a:lumOff val="25000"/>
                </a:srgbClr>
              </a:solidFill>
              <a:latin typeface="Comic Sans MS" pitchFamily="66" charset="0"/>
              <a:ea typeface="Candara"/>
              <a:cs typeface="Candara"/>
            </a:endParaRPr>
          </a:p>
          <a:p>
            <a:pPr marL="882015" lvl="0">
              <a:lnSpc>
                <a:spcPts val="1800"/>
              </a:lnSpc>
              <a:spcAft>
                <a:spcPts val="0"/>
              </a:spcAft>
              <a:buClr>
                <a:srgbClr val="9BA8B7"/>
              </a:buClr>
            </a:pPr>
            <a:endParaRPr lang="en-US" sz="12800" b="1" spc="-5" dirty="0">
              <a:solidFill>
                <a:srgbClr val="000000">
                  <a:lumMod val="75000"/>
                  <a:lumOff val="25000"/>
                </a:srgbClr>
              </a:solidFill>
              <a:latin typeface="Comic Sans MS" pitchFamily="66" charset="0"/>
              <a:ea typeface="Candara"/>
              <a:cs typeface="Candara"/>
            </a:endParaRPr>
          </a:p>
          <a:p>
            <a:pPr marL="882015" lvl="0">
              <a:lnSpc>
                <a:spcPts val="1800"/>
              </a:lnSpc>
              <a:spcAft>
                <a:spcPts val="0"/>
              </a:spcAft>
              <a:buClr>
                <a:srgbClr val="9BA8B7"/>
              </a:buClr>
            </a:pPr>
            <a:r>
              <a:rPr lang="en-US" sz="12800" b="1" dirty="0" smtClean="0">
                <a:solidFill>
                  <a:srgbClr val="000000">
                    <a:lumMod val="75000"/>
                    <a:lumOff val="25000"/>
                  </a:srgbClr>
                </a:solidFill>
                <a:latin typeface="Comic Sans MS" pitchFamily="66" charset="0"/>
                <a:ea typeface="Candara"/>
                <a:cs typeface="Candara"/>
              </a:rPr>
              <a:t>f</a:t>
            </a:r>
            <a:r>
              <a:rPr lang="en-US" sz="12800" b="1" spc="5" dirty="0" smtClean="0">
                <a:solidFill>
                  <a:srgbClr val="000000">
                    <a:lumMod val="75000"/>
                    <a:lumOff val="25000"/>
                  </a:srgbClr>
                </a:solidFill>
                <a:latin typeface="Comic Sans MS" pitchFamily="66" charset="0"/>
                <a:ea typeface="Candara"/>
                <a:cs typeface="Candara"/>
              </a:rPr>
              <a:t>o</a:t>
            </a:r>
            <a:r>
              <a:rPr lang="en-US" sz="12800" b="1" dirty="0" smtClean="0">
                <a:solidFill>
                  <a:srgbClr val="000000">
                    <a:lumMod val="75000"/>
                    <a:lumOff val="25000"/>
                  </a:srgbClr>
                </a:solidFill>
                <a:latin typeface="Comic Sans MS" pitchFamily="66" charset="0"/>
                <a:ea typeface="Candara"/>
                <a:cs typeface="Candara"/>
              </a:rPr>
              <a:t>r </a:t>
            </a:r>
            <a:r>
              <a:rPr lang="en-US" sz="12800" b="1" spc="-10" dirty="0" smtClean="0">
                <a:solidFill>
                  <a:srgbClr val="000000">
                    <a:lumMod val="75000"/>
                    <a:lumOff val="25000"/>
                  </a:srgbClr>
                </a:solidFill>
                <a:latin typeface="Comic Sans MS" pitchFamily="66" charset="0"/>
                <a:ea typeface="Candara"/>
                <a:cs typeface="Candara"/>
              </a:rPr>
              <a:t>2</a:t>
            </a:r>
            <a:r>
              <a:rPr lang="en-US" sz="12800" b="1" spc="5" dirty="0" smtClean="0">
                <a:solidFill>
                  <a:srgbClr val="000000">
                    <a:lumMod val="75000"/>
                    <a:lumOff val="25000"/>
                  </a:srgbClr>
                </a:solidFill>
                <a:latin typeface="Comic Sans MS" pitchFamily="66" charset="0"/>
                <a:ea typeface="Candara"/>
                <a:cs typeface="Candara"/>
              </a:rPr>
              <a:t>0</a:t>
            </a:r>
            <a:r>
              <a:rPr lang="en-US" sz="12800" b="1" spc="-5" dirty="0" smtClean="0">
                <a:solidFill>
                  <a:srgbClr val="000000">
                    <a:lumMod val="75000"/>
                    <a:lumOff val="25000"/>
                  </a:srgbClr>
                </a:solidFill>
                <a:latin typeface="Comic Sans MS" pitchFamily="66" charset="0"/>
                <a:ea typeface="Candara"/>
                <a:cs typeface="Candara"/>
              </a:rPr>
              <a:t>2</a:t>
            </a:r>
            <a:r>
              <a:rPr lang="en-US" sz="12800" b="1" spc="5" dirty="0" smtClean="0">
                <a:solidFill>
                  <a:srgbClr val="000000">
                    <a:lumMod val="75000"/>
                    <a:lumOff val="25000"/>
                  </a:srgbClr>
                </a:solidFill>
                <a:latin typeface="Comic Sans MS" pitchFamily="66" charset="0"/>
                <a:ea typeface="Candara"/>
                <a:cs typeface="Candara"/>
              </a:rPr>
              <a:t>2</a:t>
            </a:r>
            <a:r>
              <a:rPr lang="en-US" sz="12800" b="1" spc="-5" dirty="0" smtClean="0">
                <a:solidFill>
                  <a:srgbClr val="000000">
                    <a:lumMod val="75000"/>
                    <a:lumOff val="25000"/>
                  </a:srgbClr>
                </a:solidFill>
                <a:latin typeface="Comic Sans MS" pitchFamily="66" charset="0"/>
                <a:ea typeface="Candara"/>
                <a:cs typeface="Candara"/>
              </a:rPr>
              <a:t>-</a:t>
            </a:r>
            <a:r>
              <a:rPr lang="en-US" sz="12800" b="1" spc="10" dirty="0" smtClean="0">
                <a:solidFill>
                  <a:srgbClr val="000000">
                    <a:lumMod val="75000"/>
                    <a:lumOff val="25000"/>
                  </a:srgbClr>
                </a:solidFill>
                <a:latin typeface="Comic Sans MS" pitchFamily="66" charset="0"/>
                <a:ea typeface="Candara"/>
                <a:cs typeface="Candara"/>
              </a:rPr>
              <a:t>23</a:t>
            </a:r>
            <a:endParaRPr lang="en-GB" sz="12800" b="1" dirty="0">
              <a:solidFill>
                <a:srgbClr val="000000">
                  <a:lumMod val="75000"/>
                  <a:lumOff val="25000"/>
                </a:srgbClr>
              </a:solidFill>
              <a:latin typeface="Comic Sans MS" pitchFamily="66" charset="0"/>
              <a:ea typeface="Times New Roman"/>
            </a:endParaRPr>
          </a:p>
          <a:p>
            <a:pPr>
              <a:lnSpc>
                <a:spcPts val="900"/>
              </a:lnSpc>
              <a:spcBef>
                <a:spcPts val="40"/>
              </a:spcBef>
              <a:spcAft>
                <a:spcPts val="0"/>
              </a:spcAft>
            </a:pPr>
            <a:endParaRPr lang="en-US" sz="12800" b="1" dirty="0" smtClean="0">
              <a:latin typeface="Comic Sans MS" pitchFamily="66" charset="0"/>
              <a:ea typeface="Times New Roman"/>
            </a:endParaRPr>
          </a:p>
          <a:p>
            <a:pPr>
              <a:lnSpc>
                <a:spcPts val="900"/>
              </a:lnSpc>
              <a:spcBef>
                <a:spcPts val="40"/>
              </a:spcBef>
              <a:spcAft>
                <a:spcPts val="0"/>
              </a:spcAft>
            </a:pPr>
            <a:endParaRPr lang="en-US" sz="12800" b="1" dirty="0">
              <a:latin typeface="Comic Sans MS" pitchFamily="66" charset="0"/>
              <a:ea typeface="Times New Roman"/>
            </a:endParaRPr>
          </a:p>
          <a:p>
            <a:pPr>
              <a:lnSpc>
                <a:spcPts val="900"/>
              </a:lnSpc>
              <a:spcBef>
                <a:spcPts val="40"/>
              </a:spcBef>
              <a:spcAft>
                <a:spcPts val="0"/>
              </a:spcAft>
            </a:pPr>
            <a:endParaRPr lang="en-US" sz="12800" b="1" dirty="0" smtClean="0">
              <a:latin typeface="Comic Sans MS" pitchFamily="66" charset="0"/>
              <a:ea typeface="Times New Roman"/>
            </a:endParaRPr>
          </a:p>
          <a:p>
            <a:pPr>
              <a:lnSpc>
                <a:spcPts val="900"/>
              </a:lnSpc>
              <a:spcBef>
                <a:spcPts val="40"/>
              </a:spcBef>
              <a:spcAft>
                <a:spcPts val="0"/>
              </a:spcAft>
            </a:pPr>
            <a:endParaRPr lang="en-GB" sz="12800" b="1" dirty="0">
              <a:latin typeface="Comic Sans MS" pitchFamily="66" charset="0"/>
              <a:ea typeface="Times New Roman"/>
            </a:endParaRPr>
          </a:p>
          <a:p>
            <a:pPr marL="610235" marR="860425">
              <a:lnSpc>
                <a:spcPct val="107000"/>
              </a:lnSpc>
              <a:spcBef>
                <a:spcPts val="25"/>
              </a:spcBef>
              <a:spcAft>
                <a:spcPts val="0"/>
              </a:spcAft>
            </a:pPr>
            <a:r>
              <a:rPr lang="en-US" sz="12800" b="1" spc="-10" dirty="0">
                <a:latin typeface="Comic Sans MS" pitchFamily="66" charset="0"/>
                <a:ea typeface="Candara"/>
                <a:cs typeface="Candara"/>
              </a:rPr>
              <a:t>Fl</a:t>
            </a:r>
            <a:r>
              <a:rPr lang="en-US" sz="12800" b="1" dirty="0">
                <a:latin typeface="Comic Sans MS" pitchFamily="66" charset="0"/>
                <a:ea typeface="Candara"/>
                <a:cs typeface="Candara"/>
              </a:rPr>
              <a:t>ip</a:t>
            </a:r>
            <a:r>
              <a:rPr lang="en-US" sz="12800" b="1" spc="10" dirty="0">
                <a:latin typeface="Comic Sans MS" pitchFamily="66" charset="0"/>
                <a:ea typeface="Candara"/>
                <a:cs typeface="Candara"/>
              </a:rPr>
              <a:t> </a:t>
            </a:r>
            <a:r>
              <a:rPr lang="en-US" sz="12800" b="1" dirty="0">
                <a:latin typeface="Comic Sans MS" pitchFamily="66" charset="0"/>
                <a:ea typeface="Candara"/>
                <a:cs typeface="Candara"/>
              </a:rPr>
              <a:t>is</a:t>
            </a:r>
            <a:r>
              <a:rPr lang="en-US" sz="12800" b="1" spc="-5" dirty="0">
                <a:latin typeface="Comic Sans MS" pitchFamily="66" charset="0"/>
                <a:ea typeface="Candara"/>
                <a:cs typeface="Candara"/>
              </a:rPr>
              <a:t> </a:t>
            </a:r>
            <a:r>
              <a:rPr lang="en-US" sz="12800" b="1" dirty="0">
                <a:latin typeface="Comic Sans MS" pitchFamily="66" charset="0"/>
                <a:ea typeface="Candara"/>
                <a:cs typeface="Candara"/>
              </a:rPr>
              <a:t>a</a:t>
            </a:r>
            <a:r>
              <a:rPr lang="en-US" sz="12800" b="1" spc="-10" dirty="0">
                <a:latin typeface="Comic Sans MS" pitchFamily="66" charset="0"/>
                <a:ea typeface="Candara"/>
                <a:cs typeface="Candara"/>
              </a:rPr>
              <a:t> </a:t>
            </a:r>
            <a:r>
              <a:rPr lang="en-US" sz="12800" b="1" dirty="0">
                <a:latin typeface="Comic Sans MS" pitchFamily="66" charset="0"/>
                <a:ea typeface="Candara"/>
                <a:cs typeface="Candara"/>
              </a:rPr>
              <a:t>video</a:t>
            </a:r>
            <a:r>
              <a:rPr lang="en-US" sz="12800" b="1" spc="10" dirty="0">
                <a:latin typeface="Comic Sans MS" pitchFamily="66" charset="0"/>
                <a:ea typeface="Candara"/>
                <a:cs typeface="Candara"/>
              </a:rPr>
              <a:t> </a:t>
            </a:r>
            <a:r>
              <a:rPr lang="en-US" sz="12800" b="1" dirty="0">
                <a:latin typeface="Comic Sans MS" pitchFamily="66" charset="0"/>
                <a:ea typeface="Candara"/>
                <a:cs typeface="Candara"/>
              </a:rPr>
              <a:t>di</a:t>
            </a:r>
            <a:r>
              <a:rPr lang="en-US" sz="12800" b="1" spc="-5" dirty="0">
                <a:latin typeface="Comic Sans MS" pitchFamily="66" charset="0"/>
                <a:ea typeface="Candara"/>
                <a:cs typeface="Candara"/>
              </a:rPr>
              <a:t>s</a:t>
            </a:r>
            <a:r>
              <a:rPr lang="en-US" sz="12800" b="1" dirty="0">
                <a:latin typeface="Comic Sans MS" pitchFamily="66" charset="0"/>
                <a:ea typeface="Candara"/>
                <a:cs typeface="Candara"/>
              </a:rPr>
              <a:t>c</a:t>
            </a:r>
            <a:r>
              <a:rPr lang="en-US" sz="12800" b="1" spc="-5" dirty="0">
                <a:latin typeface="Comic Sans MS" pitchFamily="66" charset="0"/>
                <a:ea typeface="Candara"/>
                <a:cs typeface="Candara"/>
              </a:rPr>
              <a:t>u</a:t>
            </a:r>
            <a:r>
              <a:rPr lang="en-US" sz="12800" b="1" dirty="0">
                <a:latin typeface="Comic Sans MS" pitchFamily="66" charset="0"/>
                <a:ea typeface="Candara"/>
                <a:cs typeface="Candara"/>
              </a:rPr>
              <a:t>s</a:t>
            </a:r>
            <a:r>
              <a:rPr lang="en-US" sz="12800" b="1" spc="-5" dirty="0">
                <a:latin typeface="Comic Sans MS" pitchFamily="66" charset="0"/>
                <a:ea typeface="Candara"/>
                <a:cs typeface="Candara"/>
              </a:rPr>
              <a:t>s</a:t>
            </a:r>
            <a:r>
              <a:rPr lang="en-US" sz="12800" b="1" dirty="0">
                <a:latin typeface="Comic Sans MS" pitchFamily="66" charset="0"/>
                <a:ea typeface="Candara"/>
                <a:cs typeface="Candara"/>
              </a:rPr>
              <a:t>i</a:t>
            </a:r>
            <a:r>
              <a:rPr lang="en-US" sz="12800" b="1" spc="5" dirty="0">
                <a:latin typeface="Comic Sans MS" pitchFamily="66" charset="0"/>
                <a:ea typeface="Candara"/>
                <a:cs typeface="Candara"/>
              </a:rPr>
              <a:t>o</a:t>
            </a:r>
            <a:r>
              <a:rPr lang="en-US" sz="12800" b="1" dirty="0">
                <a:latin typeface="Comic Sans MS" pitchFamily="66" charset="0"/>
                <a:ea typeface="Candara"/>
                <a:cs typeface="Candara"/>
              </a:rPr>
              <a:t>n</a:t>
            </a:r>
            <a:r>
              <a:rPr lang="en-US" sz="12800" b="1" spc="10" dirty="0">
                <a:latin typeface="Comic Sans MS" pitchFamily="66" charset="0"/>
                <a:ea typeface="Candara"/>
                <a:cs typeface="Candara"/>
              </a:rPr>
              <a:t> </a:t>
            </a:r>
            <a:r>
              <a:rPr lang="en-US" sz="12800" b="1" spc="-10" dirty="0">
                <a:latin typeface="Comic Sans MS" pitchFamily="66" charset="0"/>
                <a:ea typeface="Candara"/>
                <a:cs typeface="Candara"/>
              </a:rPr>
              <a:t>an</a:t>
            </a:r>
            <a:r>
              <a:rPr lang="en-US" sz="12800" b="1" dirty="0">
                <a:latin typeface="Comic Sans MS" pitchFamily="66" charset="0"/>
                <a:ea typeface="Candara"/>
                <a:cs typeface="Candara"/>
              </a:rPr>
              <a:t>d video</a:t>
            </a:r>
            <a:r>
              <a:rPr lang="en-US" sz="12800" b="1" spc="10" dirty="0">
                <a:latin typeface="Comic Sans MS" pitchFamily="66" charset="0"/>
                <a:ea typeface="Candara"/>
                <a:cs typeface="Candara"/>
              </a:rPr>
              <a:t> </a:t>
            </a:r>
            <a:r>
              <a:rPr lang="en-US" sz="12800" b="1" dirty="0">
                <a:latin typeface="Comic Sans MS" pitchFamily="66" charset="0"/>
                <a:ea typeface="Candara"/>
                <a:cs typeface="Candara"/>
              </a:rPr>
              <a:t>s</a:t>
            </a:r>
            <a:r>
              <a:rPr lang="en-US" sz="12800" b="1" spc="-15" dirty="0">
                <a:latin typeface="Comic Sans MS" pitchFamily="66" charset="0"/>
                <a:ea typeface="Candara"/>
                <a:cs typeface="Candara"/>
              </a:rPr>
              <a:t>h</a:t>
            </a:r>
            <a:r>
              <a:rPr lang="en-US" sz="12800" b="1" spc="10" dirty="0">
                <a:latin typeface="Comic Sans MS" pitchFamily="66" charset="0"/>
                <a:ea typeface="Candara"/>
                <a:cs typeface="Candara"/>
              </a:rPr>
              <a:t>a</a:t>
            </a:r>
            <a:r>
              <a:rPr lang="en-US" sz="12800" b="1" spc="-5" dirty="0">
                <a:latin typeface="Comic Sans MS" pitchFamily="66" charset="0"/>
                <a:ea typeface="Candara"/>
                <a:cs typeface="Candara"/>
              </a:rPr>
              <a:t>r</a:t>
            </a:r>
            <a:r>
              <a:rPr lang="en-US" sz="12800" b="1" spc="15" dirty="0">
                <a:latin typeface="Comic Sans MS" pitchFamily="66" charset="0"/>
                <a:ea typeface="Candara"/>
                <a:cs typeface="Candara"/>
              </a:rPr>
              <a:t>i</a:t>
            </a:r>
            <a:r>
              <a:rPr lang="en-US" sz="12800" b="1" spc="-10" dirty="0">
                <a:latin typeface="Comic Sans MS" pitchFamily="66" charset="0"/>
                <a:ea typeface="Candara"/>
                <a:cs typeface="Candara"/>
              </a:rPr>
              <a:t>n</a:t>
            </a:r>
            <a:r>
              <a:rPr lang="en-US" sz="12800" b="1" dirty="0">
                <a:latin typeface="Comic Sans MS" pitchFamily="66" charset="0"/>
                <a:ea typeface="Candara"/>
                <a:cs typeface="Candara"/>
              </a:rPr>
              <a:t>g</a:t>
            </a:r>
            <a:r>
              <a:rPr lang="en-US" sz="12800" b="1" spc="-5" dirty="0">
                <a:latin typeface="Comic Sans MS" pitchFamily="66" charset="0"/>
                <a:ea typeface="Candara"/>
                <a:cs typeface="Candara"/>
              </a:rPr>
              <a:t> </a:t>
            </a:r>
            <a:r>
              <a:rPr lang="en-US" sz="12800" b="1" spc="10" dirty="0">
                <a:latin typeface="Comic Sans MS" pitchFamily="66" charset="0"/>
                <a:ea typeface="Candara"/>
                <a:cs typeface="Candara"/>
              </a:rPr>
              <a:t>a</a:t>
            </a:r>
            <a:r>
              <a:rPr lang="en-US" sz="12800" b="1" spc="-5" dirty="0">
                <a:latin typeface="Comic Sans MS" pitchFamily="66" charset="0"/>
                <a:ea typeface="Candara"/>
                <a:cs typeface="Candara"/>
              </a:rPr>
              <a:t>pp</a:t>
            </a:r>
            <a:r>
              <a:rPr lang="en-US" sz="12800" b="1" dirty="0">
                <a:latin typeface="Comic Sans MS" pitchFamily="66" charset="0"/>
                <a:ea typeface="Candara"/>
                <a:cs typeface="Candara"/>
              </a:rPr>
              <a:t>. </a:t>
            </a:r>
            <a:r>
              <a:rPr lang="en-US" sz="12800" b="1" spc="15" dirty="0">
                <a:latin typeface="Comic Sans MS" pitchFamily="66" charset="0"/>
                <a:ea typeface="Candara"/>
                <a:cs typeface="Candara"/>
              </a:rPr>
              <a:t>C</a:t>
            </a:r>
            <a:r>
              <a:rPr lang="en-US" sz="12800" b="1" spc="-10" dirty="0">
                <a:latin typeface="Comic Sans MS" pitchFamily="66" charset="0"/>
                <a:ea typeface="Candara"/>
                <a:cs typeface="Candara"/>
              </a:rPr>
              <a:t>h</a:t>
            </a:r>
            <a:r>
              <a:rPr lang="en-US" sz="12800" b="1" dirty="0">
                <a:latin typeface="Comic Sans MS" pitchFamily="66" charset="0"/>
                <a:ea typeface="Candara"/>
                <a:cs typeface="Candara"/>
              </a:rPr>
              <a:t>i</a:t>
            </a:r>
            <a:r>
              <a:rPr lang="en-US" sz="12800" b="1" spc="5" dirty="0">
                <a:latin typeface="Comic Sans MS" pitchFamily="66" charset="0"/>
                <a:ea typeface="Candara"/>
                <a:cs typeface="Candara"/>
              </a:rPr>
              <a:t>l</a:t>
            </a:r>
            <a:r>
              <a:rPr lang="en-US" sz="12800" b="1" dirty="0">
                <a:latin typeface="Comic Sans MS" pitchFamily="66" charset="0"/>
                <a:ea typeface="Candara"/>
                <a:cs typeface="Candara"/>
              </a:rPr>
              <a:t>d</a:t>
            </a:r>
            <a:r>
              <a:rPr lang="en-US" sz="12800" b="1" spc="-5" dirty="0">
                <a:latin typeface="Comic Sans MS" pitchFamily="66" charset="0"/>
                <a:ea typeface="Candara"/>
                <a:cs typeface="Candara"/>
              </a:rPr>
              <a:t>r</a:t>
            </a:r>
            <a:r>
              <a:rPr lang="en-US" sz="12800" b="1" spc="5" dirty="0">
                <a:latin typeface="Comic Sans MS" pitchFamily="66" charset="0"/>
                <a:ea typeface="Candara"/>
                <a:cs typeface="Candara"/>
              </a:rPr>
              <a:t>e</a:t>
            </a:r>
            <a:r>
              <a:rPr lang="en-US" sz="12800" b="1" dirty="0">
                <a:latin typeface="Comic Sans MS" pitchFamily="66" charset="0"/>
                <a:ea typeface="Candara"/>
                <a:cs typeface="Candara"/>
              </a:rPr>
              <a:t>n</a:t>
            </a:r>
            <a:r>
              <a:rPr lang="en-US" sz="12800" b="1" spc="-10" dirty="0">
                <a:latin typeface="Comic Sans MS" pitchFamily="66" charset="0"/>
                <a:ea typeface="Candara"/>
                <a:cs typeface="Candara"/>
              </a:rPr>
              <a:t> </a:t>
            </a:r>
            <a:r>
              <a:rPr lang="en-US" sz="12800" b="1" spc="10" dirty="0">
                <a:latin typeface="Comic Sans MS" pitchFamily="66" charset="0"/>
                <a:ea typeface="Candara"/>
                <a:cs typeface="Candara"/>
              </a:rPr>
              <a:t>a</a:t>
            </a:r>
            <a:r>
              <a:rPr lang="en-US" sz="12800" b="1" spc="-5" dirty="0">
                <a:latin typeface="Comic Sans MS" pitchFamily="66" charset="0"/>
                <a:ea typeface="Candara"/>
                <a:cs typeface="Candara"/>
              </a:rPr>
              <a:t>r</a:t>
            </a:r>
            <a:r>
              <a:rPr lang="en-US" sz="12800" b="1" dirty="0">
                <a:latin typeface="Comic Sans MS" pitchFamily="66" charset="0"/>
                <a:ea typeface="Candara"/>
                <a:cs typeface="Candara"/>
              </a:rPr>
              <a:t>e</a:t>
            </a:r>
            <a:r>
              <a:rPr lang="en-US" sz="12800" b="1" spc="5" dirty="0">
                <a:latin typeface="Comic Sans MS" pitchFamily="66" charset="0"/>
                <a:ea typeface="Candara"/>
                <a:cs typeface="Candara"/>
              </a:rPr>
              <a:t> </a:t>
            </a:r>
            <a:r>
              <a:rPr lang="en-US" sz="12800" b="1" dirty="0">
                <a:latin typeface="Comic Sans MS" pitchFamily="66" charset="0"/>
                <a:ea typeface="Candara"/>
                <a:cs typeface="Candara"/>
              </a:rPr>
              <a:t>e</a:t>
            </a:r>
            <a:r>
              <a:rPr lang="en-US" sz="12800" b="1" spc="-5" dirty="0">
                <a:latin typeface="Comic Sans MS" pitchFamily="66" charset="0"/>
                <a:ea typeface="Candara"/>
                <a:cs typeface="Candara"/>
              </a:rPr>
              <a:t>xp</a:t>
            </a:r>
            <a:r>
              <a:rPr lang="en-US" sz="12800" b="1" spc="5" dirty="0">
                <a:latin typeface="Comic Sans MS" pitchFamily="66" charset="0"/>
                <a:ea typeface="Candara"/>
                <a:cs typeface="Candara"/>
              </a:rPr>
              <a:t>e</a:t>
            </a:r>
            <a:r>
              <a:rPr lang="en-US" sz="12800" b="1" dirty="0">
                <a:latin typeface="Comic Sans MS" pitchFamily="66" charset="0"/>
                <a:ea typeface="Candara"/>
                <a:cs typeface="Candara"/>
              </a:rPr>
              <a:t>c</a:t>
            </a:r>
            <a:r>
              <a:rPr lang="en-US" sz="12800" b="1" spc="5" dirty="0">
                <a:latin typeface="Comic Sans MS" pitchFamily="66" charset="0"/>
                <a:ea typeface="Candara"/>
                <a:cs typeface="Candara"/>
              </a:rPr>
              <a:t>te</a:t>
            </a:r>
            <a:r>
              <a:rPr lang="en-US" sz="12800" b="1" dirty="0">
                <a:latin typeface="Comic Sans MS" pitchFamily="66" charset="0"/>
                <a:ea typeface="Candara"/>
                <a:cs typeface="Candara"/>
              </a:rPr>
              <a:t>d </a:t>
            </a:r>
            <a:r>
              <a:rPr lang="en-US" sz="12800" b="1" spc="5" dirty="0">
                <a:latin typeface="Comic Sans MS" pitchFamily="66" charset="0"/>
                <a:ea typeface="Candara"/>
                <a:cs typeface="Candara"/>
              </a:rPr>
              <a:t>t</a:t>
            </a:r>
            <a:r>
              <a:rPr lang="en-US" sz="12800" b="1" dirty="0">
                <a:latin typeface="Comic Sans MS" pitchFamily="66" charset="0"/>
                <a:ea typeface="Candara"/>
                <a:cs typeface="Candara"/>
              </a:rPr>
              <a:t>o</a:t>
            </a:r>
            <a:r>
              <a:rPr lang="en-US" sz="12800" b="1" spc="10" dirty="0">
                <a:latin typeface="Comic Sans MS" pitchFamily="66" charset="0"/>
                <a:ea typeface="Candara"/>
                <a:cs typeface="Candara"/>
              </a:rPr>
              <a:t> </a:t>
            </a:r>
            <a:r>
              <a:rPr lang="en-US" sz="12800" b="1" spc="-5" dirty="0">
                <a:latin typeface="Comic Sans MS" pitchFamily="66" charset="0"/>
                <a:ea typeface="Candara"/>
                <a:cs typeface="Candara"/>
              </a:rPr>
              <a:t>r</a:t>
            </a:r>
            <a:r>
              <a:rPr lang="en-US" sz="12800" b="1" spc="5" dirty="0">
                <a:latin typeface="Comic Sans MS" pitchFamily="66" charset="0"/>
                <a:ea typeface="Candara"/>
                <a:cs typeface="Candara"/>
              </a:rPr>
              <a:t>e</a:t>
            </a:r>
            <a:r>
              <a:rPr lang="en-US" sz="12800" b="1" dirty="0">
                <a:latin typeface="Comic Sans MS" pitchFamily="66" charset="0"/>
                <a:ea typeface="Candara"/>
                <a:cs typeface="Candara"/>
              </a:rPr>
              <a:t>c</a:t>
            </a:r>
            <a:r>
              <a:rPr lang="en-US" sz="12800" b="1" spc="5" dirty="0">
                <a:latin typeface="Comic Sans MS" pitchFamily="66" charset="0"/>
                <a:ea typeface="Candara"/>
                <a:cs typeface="Candara"/>
              </a:rPr>
              <a:t>o</a:t>
            </a:r>
            <a:r>
              <a:rPr lang="en-US" sz="12800" b="1" spc="-5" dirty="0">
                <a:latin typeface="Comic Sans MS" pitchFamily="66" charset="0"/>
                <a:ea typeface="Candara"/>
                <a:cs typeface="Candara"/>
              </a:rPr>
              <a:t>r</a:t>
            </a:r>
            <a:r>
              <a:rPr lang="en-US" sz="12800" b="1" dirty="0">
                <a:latin typeface="Comic Sans MS" pitchFamily="66" charset="0"/>
                <a:ea typeface="Candara"/>
                <a:cs typeface="Candara"/>
              </a:rPr>
              <a:t>d</a:t>
            </a:r>
            <a:r>
              <a:rPr lang="en-US" sz="12800" b="1" spc="-20" dirty="0">
                <a:latin typeface="Comic Sans MS" pitchFamily="66" charset="0"/>
                <a:ea typeface="Candara"/>
                <a:cs typeface="Candara"/>
              </a:rPr>
              <a:t> </a:t>
            </a:r>
            <a:r>
              <a:rPr lang="en-US" sz="12800" b="1" dirty="0">
                <a:latin typeface="Comic Sans MS" pitchFamily="66" charset="0"/>
                <a:ea typeface="Candara"/>
                <a:cs typeface="Candara"/>
              </a:rPr>
              <a:t>s</a:t>
            </a:r>
            <a:r>
              <a:rPr lang="en-US" sz="12800" b="1" spc="-15" dirty="0">
                <a:latin typeface="Comic Sans MS" pitchFamily="66" charset="0"/>
                <a:ea typeface="Candara"/>
                <a:cs typeface="Candara"/>
              </a:rPr>
              <a:t>h</a:t>
            </a:r>
            <a:r>
              <a:rPr lang="en-US" sz="12800" b="1" spc="10" dirty="0">
                <a:latin typeface="Comic Sans MS" pitchFamily="66" charset="0"/>
                <a:ea typeface="Candara"/>
                <a:cs typeface="Candara"/>
              </a:rPr>
              <a:t>o</a:t>
            </a:r>
            <a:r>
              <a:rPr lang="en-US" sz="12800" b="1" spc="-5" dirty="0">
                <a:latin typeface="Comic Sans MS" pitchFamily="66" charset="0"/>
                <a:ea typeface="Candara"/>
                <a:cs typeface="Candara"/>
              </a:rPr>
              <a:t>r</a:t>
            </a:r>
            <a:r>
              <a:rPr lang="en-US" sz="12800" b="1" dirty="0">
                <a:latin typeface="Comic Sans MS" pitchFamily="66" charset="0"/>
                <a:ea typeface="Candara"/>
                <a:cs typeface="Candara"/>
              </a:rPr>
              <a:t>t video</a:t>
            </a:r>
            <a:r>
              <a:rPr lang="en-US" sz="12800" b="1" spc="10" dirty="0">
                <a:latin typeface="Comic Sans MS" pitchFamily="66" charset="0"/>
                <a:ea typeface="Candara"/>
                <a:cs typeface="Candara"/>
              </a:rPr>
              <a:t> </a:t>
            </a:r>
            <a:r>
              <a:rPr lang="en-US" sz="12800" b="1" spc="-5" dirty="0">
                <a:latin typeface="Comic Sans MS" pitchFamily="66" charset="0"/>
                <a:ea typeface="Candara"/>
                <a:cs typeface="Candara"/>
              </a:rPr>
              <a:t>r</a:t>
            </a:r>
            <a:r>
              <a:rPr lang="en-US" sz="12800" b="1" spc="5" dirty="0">
                <a:latin typeface="Comic Sans MS" pitchFamily="66" charset="0"/>
                <a:ea typeface="Candara"/>
                <a:cs typeface="Candara"/>
              </a:rPr>
              <a:t>e</a:t>
            </a:r>
            <a:r>
              <a:rPr lang="en-US" sz="12800" b="1" dirty="0">
                <a:latin typeface="Comic Sans MS" pitchFamily="66" charset="0"/>
                <a:ea typeface="Candara"/>
                <a:cs typeface="Candara"/>
              </a:rPr>
              <a:t>s</a:t>
            </a:r>
            <a:r>
              <a:rPr lang="en-US" sz="12800" b="1" spc="-10" dirty="0">
                <a:latin typeface="Comic Sans MS" pitchFamily="66" charset="0"/>
                <a:ea typeface="Candara"/>
                <a:cs typeface="Candara"/>
              </a:rPr>
              <a:t>p</a:t>
            </a:r>
            <a:r>
              <a:rPr lang="en-US" sz="12800" b="1" spc="10" dirty="0">
                <a:latin typeface="Comic Sans MS" pitchFamily="66" charset="0"/>
                <a:ea typeface="Candara"/>
                <a:cs typeface="Candara"/>
              </a:rPr>
              <a:t>o</a:t>
            </a:r>
            <a:r>
              <a:rPr lang="en-US" sz="12800" b="1" spc="-10" dirty="0">
                <a:latin typeface="Comic Sans MS" pitchFamily="66" charset="0"/>
                <a:ea typeface="Candara"/>
                <a:cs typeface="Candara"/>
              </a:rPr>
              <a:t>n</a:t>
            </a:r>
            <a:r>
              <a:rPr lang="en-US" sz="12800" b="1" dirty="0">
                <a:latin typeface="Comic Sans MS" pitchFamily="66" charset="0"/>
                <a:ea typeface="Candara"/>
                <a:cs typeface="Candara"/>
              </a:rPr>
              <a:t>ses </a:t>
            </a:r>
            <a:r>
              <a:rPr lang="en-US" sz="12800" b="1" spc="5" dirty="0">
                <a:latin typeface="Comic Sans MS" pitchFamily="66" charset="0"/>
                <a:ea typeface="Candara"/>
                <a:cs typeface="Candara"/>
              </a:rPr>
              <a:t>t</a:t>
            </a:r>
            <a:r>
              <a:rPr lang="en-US" sz="12800" b="1" dirty="0">
                <a:latin typeface="Comic Sans MS" pitchFamily="66" charset="0"/>
                <a:ea typeface="Candara"/>
                <a:cs typeface="Candara"/>
              </a:rPr>
              <a:t>o</a:t>
            </a:r>
            <a:r>
              <a:rPr lang="en-US" sz="12800" b="1" spc="10" dirty="0">
                <a:latin typeface="Comic Sans MS" pitchFamily="66" charset="0"/>
                <a:ea typeface="Candara"/>
                <a:cs typeface="Candara"/>
              </a:rPr>
              <a:t> </a:t>
            </a:r>
            <a:r>
              <a:rPr lang="en-US" sz="12800" b="1" dirty="0">
                <a:latin typeface="Comic Sans MS" pitchFamily="66" charset="0"/>
                <a:ea typeface="Candara"/>
                <a:cs typeface="Candara"/>
              </a:rPr>
              <a:t>a</a:t>
            </a:r>
            <a:r>
              <a:rPr lang="en-US" sz="12800" b="1" spc="-10" dirty="0">
                <a:latin typeface="Comic Sans MS" pitchFamily="66" charset="0"/>
                <a:ea typeface="Candara"/>
                <a:cs typeface="Candara"/>
              </a:rPr>
              <a:t> </a:t>
            </a:r>
            <a:r>
              <a:rPr lang="en-US" sz="12800" b="1" spc="-5" dirty="0">
                <a:latin typeface="Comic Sans MS" pitchFamily="66" charset="0"/>
                <a:ea typeface="Candara"/>
                <a:cs typeface="Candara"/>
              </a:rPr>
              <a:t>r</a:t>
            </a:r>
            <a:r>
              <a:rPr lang="en-US" sz="12800" b="1" spc="-10" dirty="0">
                <a:latin typeface="Comic Sans MS" pitchFamily="66" charset="0"/>
                <a:ea typeface="Candara"/>
                <a:cs typeface="Candara"/>
              </a:rPr>
              <a:t>ang</a:t>
            </a:r>
            <a:r>
              <a:rPr lang="en-US" sz="12800" b="1" dirty="0">
                <a:latin typeface="Comic Sans MS" pitchFamily="66" charset="0"/>
                <a:ea typeface="Candara"/>
                <a:cs typeface="Candara"/>
              </a:rPr>
              <a:t>e</a:t>
            </a:r>
            <a:r>
              <a:rPr lang="en-US" sz="12800" b="1" spc="5" dirty="0">
                <a:latin typeface="Comic Sans MS" pitchFamily="66" charset="0"/>
                <a:ea typeface="Candara"/>
                <a:cs typeface="Candara"/>
              </a:rPr>
              <a:t> </a:t>
            </a:r>
            <a:r>
              <a:rPr lang="en-US" sz="12800" b="1" spc="10" dirty="0">
                <a:latin typeface="Comic Sans MS" pitchFamily="66" charset="0"/>
                <a:ea typeface="Candara"/>
                <a:cs typeface="Candara"/>
              </a:rPr>
              <a:t>o</a:t>
            </a:r>
            <a:r>
              <a:rPr lang="en-US" sz="12800" b="1" dirty="0">
                <a:latin typeface="Comic Sans MS" pitchFamily="66" charset="0"/>
                <a:ea typeface="Candara"/>
                <a:cs typeface="Candara"/>
              </a:rPr>
              <a:t>f</a:t>
            </a:r>
            <a:r>
              <a:rPr lang="en-US" sz="12800" b="1" spc="-5" dirty="0">
                <a:latin typeface="Comic Sans MS" pitchFamily="66" charset="0"/>
                <a:ea typeface="Candara"/>
                <a:cs typeface="Candara"/>
              </a:rPr>
              <a:t> </a:t>
            </a:r>
            <a:r>
              <a:rPr lang="en-US" sz="12800" b="1" dirty="0">
                <a:latin typeface="Comic Sans MS" pitchFamily="66" charset="0"/>
                <a:ea typeface="Candara"/>
                <a:cs typeface="Candara"/>
              </a:rPr>
              <a:t>di</a:t>
            </a:r>
            <a:r>
              <a:rPr lang="en-US" sz="12800" b="1" spc="-10" dirty="0">
                <a:latin typeface="Comic Sans MS" pitchFamily="66" charset="0"/>
                <a:ea typeface="Candara"/>
                <a:cs typeface="Candara"/>
              </a:rPr>
              <a:t>f</a:t>
            </a:r>
            <a:r>
              <a:rPr lang="en-US" sz="12800" b="1" spc="-5" dirty="0">
                <a:latin typeface="Comic Sans MS" pitchFamily="66" charset="0"/>
                <a:ea typeface="Candara"/>
                <a:cs typeface="Candara"/>
              </a:rPr>
              <a:t>f</a:t>
            </a:r>
            <a:r>
              <a:rPr lang="en-US" sz="12800" b="1" spc="5" dirty="0">
                <a:latin typeface="Comic Sans MS" pitchFamily="66" charset="0"/>
                <a:ea typeface="Candara"/>
                <a:cs typeface="Candara"/>
              </a:rPr>
              <a:t>e</a:t>
            </a:r>
            <a:r>
              <a:rPr lang="en-US" sz="12800" b="1" spc="-5" dirty="0">
                <a:latin typeface="Comic Sans MS" pitchFamily="66" charset="0"/>
                <a:ea typeface="Candara"/>
                <a:cs typeface="Candara"/>
              </a:rPr>
              <a:t>r</a:t>
            </a:r>
            <a:r>
              <a:rPr lang="en-US" sz="12800" b="1" spc="25" dirty="0">
                <a:latin typeface="Comic Sans MS" pitchFamily="66" charset="0"/>
                <a:ea typeface="Candara"/>
                <a:cs typeface="Candara"/>
              </a:rPr>
              <a:t>e</a:t>
            </a:r>
            <a:r>
              <a:rPr lang="en-US" sz="12800" b="1" spc="-10" dirty="0">
                <a:latin typeface="Comic Sans MS" pitchFamily="66" charset="0"/>
                <a:ea typeface="Candara"/>
                <a:cs typeface="Candara"/>
              </a:rPr>
              <a:t>n</a:t>
            </a:r>
            <a:r>
              <a:rPr lang="en-US" sz="12800" b="1" dirty="0">
                <a:latin typeface="Comic Sans MS" pitchFamily="66" charset="0"/>
                <a:ea typeface="Candara"/>
                <a:cs typeface="Candara"/>
              </a:rPr>
              <a:t>t</a:t>
            </a:r>
            <a:r>
              <a:rPr lang="en-US" sz="12800" b="1" spc="10" dirty="0">
                <a:latin typeface="Comic Sans MS" pitchFamily="66" charset="0"/>
                <a:ea typeface="Candara"/>
                <a:cs typeface="Candara"/>
              </a:rPr>
              <a:t> </a:t>
            </a:r>
            <a:r>
              <a:rPr lang="en-US" sz="12800" b="1" spc="5" dirty="0">
                <a:latin typeface="Comic Sans MS" pitchFamily="66" charset="0"/>
                <a:ea typeface="Candara"/>
                <a:cs typeface="Candara"/>
              </a:rPr>
              <a:t>t</a:t>
            </a:r>
            <a:r>
              <a:rPr lang="en-US" sz="12800" b="1" spc="10" dirty="0">
                <a:latin typeface="Comic Sans MS" pitchFamily="66" charset="0"/>
                <a:ea typeface="Candara"/>
                <a:cs typeface="Candara"/>
              </a:rPr>
              <a:t>o</a:t>
            </a:r>
            <a:r>
              <a:rPr lang="en-US" sz="12800" b="1" spc="-5" dirty="0">
                <a:latin typeface="Comic Sans MS" pitchFamily="66" charset="0"/>
                <a:ea typeface="Candara"/>
                <a:cs typeface="Candara"/>
              </a:rPr>
              <a:t>p</a:t>
            </a:r>
            <a:r>
              <a:rPr lang="en-US" sz="12800" b="1" dirty="0">
                <a:latin typeface="Comic Sans MS" pitchFamily="66" charset="0"/>
                <a:ea typeface="Candara"/>
                <a:cs typeface="Candara"/>
              </a:rPr>
              <a:t>i</a:t>
            </a:r>
            <a:r>
              <a:rPr lang="en-US" sz="12800" b="1" spc="-5" dirty="0">
                <a:latin typeface="Comic Sans MS" pitchFamily="66" charset="0"/>
                <a:ea typeface="Candara"/>
                <a:cs typeface="Candara"/>
              </a:rPr>
              <a:t>c</a:t>
            </a:r>
            <a:r>
              <a:rPr lang="en-US" sz="12800" b="1" dirty="0">
                <a:latin typeface="Comic Sans MS" pitchFamily="66" charset="0"/>
                <a:ea typeface="Candara"/>
                <a:cs typeface="Candara"/>
              </a:rPr>
              <a:t>s </a:t>
            </a:r>
            <a:r>
              <a:rPr lang="en-US" sz="12800" b="1" spc="5" dirty="0">
                <a:latin typeface="Comic Sans MS" pitchFamily="66" charset="0"/>
                <a:ea typeface="Candara"/>
                <a:cs typeface="Candara"/>
              </a:rPr>
              <a:t>t</a:t>
            </a:r>
            <a:r>
              <a:rPr lang="en-US" sz="12800" b="1" spc="-10" dirty="0">
                <a:latin typeface="Comic Sans MS" pitchFamily="66" charset="0"/>
                <a:ea typeface="Candara"/>
                <a:cs typeface="Candara"/>
              </a:rPr>
              <a:t>h</a:t>
            </a:r>
            <a:r>
              <a:rPr lang="en-US" sz="12800" b="1" spc="-5" dirty="0">
                <a:latin typeface="Comic Sans MS" pitchFamily="66" charset="0"/>
                <a:ea typeface="Candara"/>
                <a:cs typeface="Candara"/>
              </a:rPr>
              <a:t>r</a:t>
            </a:r>
            <a:r>
              <a:rPr lang="en-US" sz="12800" b="1" spc="10" dirty="0">
                <a:latin typeface="Comic Sans MS" pitchFamily="66" charset="0"/>
                <a:ea typeface="Candara"/>
                <a:cs typeface="Candara"/>
              </a:rPr>
              <a:t>o</a:t>
            </a:r>
            <a:r>
              <a:rPr lang="en-US" sz="12800" b="1" dirty="0">
                <a:latin typeface="Comic Sans MS" pitchFamily="66" charset="0"/>
                <a:ea typeface="Candara"/>
                <a:cs typeface="Candara"/>
              </a:rPr>
              <a:t>u</a:t>
            </a:r>
            <a:r>
              <a:rPr lang="en-US" sz="12800" b="1" spc="-10" dirty="0">
                <a:latin typeface="Comic Sans MS" pitchFamily="66" charset="0"/>
                <a:ea typeface="Candara"/>
                <a:cs typeface="Candara"/>
              </a:rPr>
              <a:t>gh</a:t>
            </a:r>
            <a:r>
              <a:rPr lang="en-US" sz="12800" b="1" spc="10" dirty="0">
                <a:latin typeface="Comic Sans MS" pitchFamily="66" charset="0"/>
                <a:ea typeface="Candara"/>
                <a:cs typeface="Candara"/>
              </a:rPr>
              <a:t>o</a:t>
            </a:r>
            <a:r>
              <a:rPr lang="en-US" sz="12800" b="1" dirty="0">
                <a:latin typeface="Comic Sans MS" pitchFamily="66" charset="0"/>
                <a:ea typeface="Candara"/>
                <a:cs typeface="Candara"/>
              </a:rPr>
              <a:t>ut</a:t>
            </a:r>
            <a:r>
              <a:rPr lang="en-US" sz="12800" b="1" spc="5" dirty="0">
                <a:latin typeface="Comic Sans MS" pitchFamily="66" charset="0"/>
                <a:ea typeface="Candara"/>
                <a:cs typeface="Candara"/>
              </a:rPr>
              <a:t> t</a:t>
            </a:r>
            <a:r>
              <a:rPr lang="en-US" sz="12800" b="1" spc="-10" dirty="0">
                <a:latin typeface="Comic Sans MS" pitchFamily="66" charset="0"/>
                <a:ea typeface="Candara"/>
                <a:cs typeface="Candara"/>
              </a:rPr>
              <a:t>h</a:t>
            </a:r>
            <a:r>
              <a:rPr lang="en-US" sz="12800" b="1" dirty="0">
                <a:latin typeface="Comic Sans MS" pitchFamily="66" charset="0"/>
                <a:ea typeface="Candara"/>
                <a:cs typeface="Candara"/>
              </a:rPr>
              <a:t>e</a:t>
            </a:r>
            <a:r>
              <a:rPr lang="en-US" sz="12800" b="1" spc="5" dirty="0">
                <a:latin typeface="Comic Sans MS" pitchFamily="66" charset="0"/>
                <a:ea typeface="Candara"/>
                <a:cs typeface="Candara"/>
              </a:rPr>
              <a:t> </a:t>
            </a:r>
            <a:r>
              <a:rPr lang="en-US" sz="12800" b="1" dirty="0">
                <a:latin typeface="Comic Sans MS" pitchFamily="66" charset="0"/>
                <a:ea typeface="Candara"/>
                <a:cs typeface="Candara"/>
              </a:rPr>
              <a:t>y</a:t>
            </a:r>
            <a:r>
              <a:rPr lang="en-US" sz="12800" b="1" spc="5" dirty="0">
                <a:latin typeface="Comic Sans MS" pitchFamily="66" charset="0"/>
                <a:ea typeface="Candara"/>
                <a:cs typeface="Candara"/>
              </a:rPr>
              <a:t>e</a:t>
            </a:r>
            <a:r>
              <a:rPr lang="en-US" sz="12800" b="1" spc="-10" dirty="0">
                <a:latin typeface="Comic Sans MS" pitchFamily="66" charset="0"/>
                <a:ea typeface="Candara"/>
                <a:cs typeface="Candara"/>
              </a:rPr>
              <a:t>a</a:t>
            </a:r>
            <a:r>
              <a:rPr lang="en-US" sz="12800" b="1" spc="-5" dirty="0">
                <a:latin typeface="Comic Sans MS" pitchFamily="66" charset="0"/>
                <a:ea typeface="Candara"/>
                <a:cs typeface="Candara"/>
              </a:rPr>
              <a:t>r</a:t>
            </a:r>
            <a:r>
              <a:rPr lang="en-US" sz="12800" b="1" dirty="0">
                <a:latin typeface="Comic Sans MS" pitchFamily="66" charset="0"/>
                <a:ea typeface="Candara"/>
                <a:cs typeface="Candara"/>
              </a:rPr>
              <a:t>. All</a:t>
            </a:r>
            <a:r>
              <a:rPr lang="en-US" sz="12800" b="1" spc="10" dirty="0">
                <a:latin typeface="Comic Sans MS" pitchFamily="66" charset="0"/>
                <a:ea typeface="Candara"/>
                <a:cs typeface="Candara"/>
              </a:rPr>
              <a:t> </a:t>
            </a:r>
            <a:r>
              <a:rPr lang="en-US" sz="12800" b="1" spc="5" dirty="0">
                <a:latin typeface="Comic Sans MS" pitchFamily="66" charset="0"/>
                <a:ea typeface="Candara"/>
                <a:cs typeface="Candara"/>
              </a:rPr>
              <a:t>t</a:t>
            </a:r>
            <a:r>
              <a:rPr lang="en-US" sz="12800" b="1" spc="10" dirty="0">
                <a:latin typeface="Comic Sans MS" pitchFamily="66" charset="0"/>
                <a:ea typeface="Candara"/>
                <a:cs typeface="Candara"/>
              </a:rPr>
              <a:t>o</a:t>
            </a:r>
            <a:r>
              <a:rPr lang="en-US" sz="12800" b="1" spc="-5" dirty="0">
                <a:latin typeface="Comic Sans MS" pitchFamily="66" charset="0"/>
                <a:ea typeface="Candara"/>
                <a:cs typeface="Candara"/>
              </a:rPr>
              <a:t>p</a:t>
            </a:r>
            <a:r>
              <a:rPr lang="en-US" sz="12800" b="1" dirty="0">
                <a:latin typeface="Comic Sans MS" pitchFamily="66" charset="0"/>
                <a:ea typeface="Candara"/>
                <a:cs typeface="Candara"/>
              </a:rPr>
              <a:t>i</a:t>
            </a:r>
            <a:r>
              <a:rPr lang="en-US" sz="12800" b="1" spc="-5" dirty="0">
                <a:latin typeface="Comic Sans MS" pitchFamily="66" charset="0"/>
                <a:ea typeface="Candara"/>
                <a:cs typeface="Candara"/>
              </a:rPr>
              <a:t>c</a:t>
            </a:r>
            <a:r>
              <a:rPr lang="en-US" sz="12800" b="1" dirty="0">
                <a:latin typeface="Comic Sans MS" pitchFamily="66" charset="0"/>
                <a:ea typeface="Candara"/>
                <a:cs typeface="Candara"/>
              </a:rPr>
              <a:t>s </a:t>
            </a:r>
            <a:r>
              <a:rPr lang="en-US" sz="12800" b="1" spc="-5" dirty="0">
                <a:latin typeface="Comic Sans MS" pitchFamily="66" charset="0"/>
                <a:ea typeface="Candara"/>
                <a:cs typeface="Candara"/>
              </a:rPr>
              <a:t>c</a:t>
            </a:r>
            <a:r>
              <a:rPr lang="en-US" sz="12800" b="1" spc="-10" dirty="0">
                <a:latin typeface="Comic Sans MS" pitchFamily="66" charset="0"/>
                <a:ea typeface="Candara"/>
                <a:cs typeface="Candara"/>
              </a:rPr>
              <a:t>a</a:t>
            </a:r>
            <a:r>
              <a:rPr lang="en-US" sz="12800" b="1" dirty="0">
                <a:latin typeface="Comic Sans MS" pitchFamily="66" charset="0"/>
                <a:ea typeface="Candara"/>
                <a:cs typeface="Candara"/>
              </a:rPr>
              <a:t>n</a:t>
            </a:r>
            <a:r>
              <a:rPr lang="en-US" sz="12800" b="1" spc="10" dirty="0">
                <a:latin typeface="Comic Sans MS" pitchFamily="66" charset="0"/>
                <a:ea typeface="Candara"/>
                <a:cs typeface="Candara"/>
              </a:rPr>
              <a:t> </a:t>
            </a:r>
            <a:r>
              <a:rPr lang="en-US" sz="12800" b="1" spc="-5" dirty="0">
                <a:latin typeface="Comic Sans MS" pitchFamily="66" charset="0"/>
                <a:ea typeface="Candara"/>
                <a:cs typeface="Candara"/>
              </a:rPr>
              <a:t>b</a:t>
            </a:r>
            <a:r>
              <a:rPr lang="en-US" sz="12800" b="1" dirty="0">
                <a:latin typeface="Comic Sans MS" pitchFamily="66" charset="0"/>
                <a:ea typeface="Candara"/>
                <a:cs typeface="Candara"/>
              </a:rPr>
              <a:t>e </a:t>
            </a:r>
            <a:r>
              <a:rPr lang="en-US" sz="12800" b="1" spc="-10" dirty="0">
                <a:latin typeface="Comic Sans MS" pitchFamily="66" charset="0"/>
                <a:ea typeface="Candara"/>
                <a:cs typeface="Candara"/>
              </a:rPr>
              <a:t>a</a:t>
            </a:r>
            <a:r>
              <a:rPr lang="en-US" sz="12800" b="1" dirty="0">
                <a:latin typeface="Comic Sans MS" pitchFamily="66" charset="0"/>
                <a:ea typeface="Candara"/>
                <a:cs typeface="Candara"/>
              </a:rPr>
              <a:t>c</a:t>
            </a:r>
            <a:r>
              <a:rPr lang="en-US" sz="12800" b="1" spc="-5" dirty="0">
                <a:latin typeface="Comic Sans MS" pitchFamily="66" charset="0"/>
                <a:ea typeface="Candara"/>
                <a:cs typeface="Candara"/>
              </a:rPr>
              <a:t>c</a:t>
            </a:r>
            <a:r>
              <a:rPr lang="en-US" sz="12800" b="1" spc="5" dirty="0">
                <a:latin typeface="Comic Sans MS" pitchFamily="66" charset="0"/>
                <a:ea typeface="Candara"/>
                <a:cs typeface="Candara"/>
              </a:rPr>
              <a:t>e</a:t>
            </a:r>
            <a:r>
              <a:rPr lang="en-US" sz="12800" b="1" dirty="0">
                <a:latin typeface="Comic Sans MS" pitchFamily="66" charset="0"/>
                <a:ea typeface="Candara"/>
                <a:cs typeface="Candara"/>
              </a:rPr>
              <a:t>s</a:t>
            </a:r>
            <a:r>
              <a:rPr lang="en-US" sz="12800" b="1" spc="-5" dirty="0">
                <a:latin typeface="Comic Sans MS" pitchFamily="66" charset="0"/>
                <a:ea typeface="Candara"/>
                <a:cs typeface="Candara"/>
              </a:rPr>
              <a:t>s</a:t>
            </a:r>
            <a:r>
              <a:rPr lang="en-US" sz="12800" b="1" spc="5" dirty="0">
                <a:latin typeface="Comic Sans MS" pitchFamily="66" charset="0"/>
                <a:ea typeface="Candara"/>
                <a:cs typeface="Candara"/>
              </a:rPr>
              <a:t>e</a:t>
            </a:r>
            <a:r>
              <a:rPr lang="en-US" sz="12800" b="1" dirty="0">
                <a:latin typeface="Comic Sans MS" pitchFamily="66" charset="0"/>
                <a:ea typeface="Candara"/>
                <a:cs typeface="Candara"/>
              </a:rPr>
              <a:t>d </a:t>
            </a:r>
            <a:r>
              <a:rPr lang="en-US" sz="12800" b="1" spc="-5" dirty="0">
                <a:latin typeface="Comic Sans MS" pitchFamily="66" charset="0"/>
                <a:ea typeface="Candara"/>
                <a:cs typeface="Candara"/>
              </a:rPr>
              <a:t>b</a:t>
            </a:r>
            <a:r>
              <a:rPr lang="en-US" sz="12800" b="1" dirty="0">
                <a:latin typeface="Comic Sans MS" pitchFamily="66" charset="0"/>
                <a:ea typeface="Candara"/>
                <a:cs typeface="Candara"/>
              </a:rPr>
              <a:t>y c</a:t>
            </a:r>
            <a:r>
              <a:rPr lang="en-US" sz="12800" b="1" spc="5" dirty="0">
                <a:latin typeface="Comic Sans MS" pitchFamily="66" charset="0"/>
                <a:ea typeface="Candara"/>
                <a:cs typeface="Candara"/>
              </a:rPr>
              <a:t>l</a:t>
            </a:r>
            <a:r>
              <a:rPr lang="en-US" sz="12800" b="1" dirty="0">
                <a:latin typeface="Comic Sans MS" pitchFamily="66" charset="0"/>
                <a:ea typeface="Candara"/>
                <a:cs typeface="Candara"/>
              </a:rPr>
              <a:t>i</a:t>
            </a:r>
            <a:r>
              <a:rPr lang="en-US" sz="12800" b="1" spc="-5" dirty="0">
                <a:latin typeface="Comic Sans MS" pitchFamily="66" charset="0"/>
                <a:ea typeface="Candara"/>
                <a:cs typeface="Candara"/>
              </a:rPr>
              <a:t>ck</a:t>
            </a:r>
            <a:r>
              <a:rPr lang="en-US" sz="12800" b="1" spc="15" dirty="0">
                <a:latin typeface="Comic Sans MS" pitchFamily="66" charset="0"/>
                <a:ea typeface="Candara"/>
                <a:cs typeface="Candara"/>
              </a:rPr>
              <a:t>i</a:t>
            </a:r>
            <a:r>
              <a:rPr lang="en-US" sz="12800" b="1" spc="-10" dirty="0">
                <a:latin typeface="Comic Sans MS" pitchFamily="66" charset="0"/>
                <a:ea typeface="Candara"/>
                <a:cs typeface="Candara"/>
              </a:rPr>
              <a:t>n</a:t>
            </a:r>
            <a:r>
              <a:rPr lang="en-US" sz="12800" b="1" dirty="0">
                <a:latin typeface="Comic Sans MS" pitchFamily="66" charset="0"/>
                <a:ea typeface="Candara"/>
                <a:cs typeface="Candara"/>
              </a:rPr>
              <a:t>g</a:t>
            </a:r>
            <a:r>
              <a:rPr lang="en-US" sz="12800" b="1" spc="-5" dirty="0">
                <a:latin typeface="Comic Sans MS" pitchFamily="66" charset="0"/>
                <a:ea typeface="Candara"/>
                <a:cs typeface="Candara"/>
              </a:rPr>
              <a:t> </a:t>
            </a:r>
            <a:r>
              <a:rPr lang="en-US" sz="12800" b="1" spc="5" dirty="0">
                <a:latin typeface="Comic Sans MS" pitchFamily="66" charset="0"/>
                <a:ea typeface="Candara"/>
                <a:cs typeface="Candara"/>
              </a:rPr>
              <a:t>t</a:t>
            </a:r>
            <a:r>
              <a:rPr lang="en-US" sz="12800" b="1" spc="-10" dirty="0">
                <a:latin typeface="Comic Sans MS" pitchFamily="66" charset="0"/>
                <a:ea typeface="Candara"/>
                <a:cs typeface="Candara"/>
              </a:rPr>
              <a:t>h</a:t>
            </a:r>
            <a:r>
              <a:rPr lang="en-US" sz="12800" b="1" dirty="0">
                <a:latin typeface="Comic Sans MS" pitchFamily="66" charset="0"/>
                <a:ea typeface="Candara"/>
                <a:cs typeface="Candara"/>
              </a:rPr>
              <a:t>e</a:t>
            </a:r>
            <a:r>
              <a:rPr lang="en-US" sz="12800" b="1" spc="5" dirty="0">
                <a:latin typeface="Comic Sans MS" pitchFamily="66" charset="0"/>
                <a:ea typeface="Candara"/>
                <a:cs typeface="Candara"/>
              </a:rPr>
              <a:t> </a:t>
            </a:r>
            <a:r>
              <a:rPr lang="en-US" sz="12800" b="1" spc="10" dirty="0">
                <a:latin typeface="Comic Sans MS" pitchFamily="66" charset="0"/>
                <a:ea typeface="Candara"/>
                <a:cs typeface="Candara"/>
              </a:rPr>
              <a:t>‘</a:t>
            </a:r>
            <a:r>
              <a:rPr lang="en-US" sz="12800" b="1" i="1" spc="5" dirty="0">
                <a:latin typeface="Comic Sans MS" pitchFamily="66" charset="0"/>
                <a:ea typeface="Candara"/>
                <a:cs typeface="Candara"/>
              </a:rPr>
              <a:t>F</a:t>
            </a:r>
            <a:r>
              <a:rPr lang="en-US" sz="12800" b="1" i="1" dirty="0">
                <a:latin typeface="Comic Sans MS" pitchFamily="66" charset="0"/>
                <a:ea typeface="Candara"/>
                <a:cs typeface="Candara"/>
              </a:rPr>
              <a:t>l</a:t>
            </a:r>
            <a:r>
              <a:rPr lang="en-US" sz="12800" b="1" i="1" spc="10" dirty="0">
                <a:latin typeface="Comic Sans MS" pitchFamily="66" charset="0"/>
                <a:ea typeface="Candara"/>
                <a:cs typeface="Candara"/>
              </a:rPr>
              <a:t>i</a:t>
            </a:r>
            <a:r>
              <a:rPr lang="en-US" sz="12800" b="1" i="1" spc="-5" dirty="0">
                <a:latin typeface="Comic Sans MS" pitchFamily="66" charset="0"/>
                <a:ea typeface="Candara"/>
                <a:cs typeface="Candara"/>
              </a:rPr>
              <a:t>p</a:t>
            </a:r>
            <a:r>
              <a:rPr lang="en-US" sz="12800" b="1" dirty="0">
                <a:latin typeface="Comic Sans MS" pitchFamily="66" charset="0"/>
                <a:ea typeface="Candara"/>
                <a:cs typeface="Candara"/>
              </a:rPr>
              <a:t>’ </a:t>
            </a:r>
            <a:r>
              <a:rPr lang="en-US" sz="12800" b="1" spc="5" dirty="0">
                <a:latin typeface="Comic Sans MS" pitchFamily="66" charset="0"/>
                <a:ea typeface="Candara"/>
                <a:cs typeface="Candara"/>
              </a:rPr>
              <a:t>t</a:t>
            </a:r>
            <a:r>
              <a:rPr lang="en-US" sz="12800" b="1" spc="-10" dirty="0">
                <a:latin typeface="Comic Sans MS" pitchFamily="66" charset="0"/>
                <a:ea typeface="Candara"/>
                <a:cs typeface="Candara"/>
              </a:rPr>
              <a:t>a</a:t>
            </a:r>
            <a:r>
              <a:rPr lang="en-US" sz="12800" b="1" dirty="0">
                <a:latin typeface="Comic Sans MS" pitchFamily="66" charset="0"/>
                <a:ea typeface="Candara"/>
                <a:cs typeface="Candara"/>
              </a:rPr>
              <a:t>b</a:t>
            </a:r>
            <a:r>
              <a:rPr lang="en-US" sz="12800" b="1" spc="-5" dirty="0">
                <a:latin typeface="Comic Sans MS" pitchFamily="66" charset="0"/>
                <a:ea typeface="Candara"/>
                <a:cs typeface="Candara"/>
              </a:rPr>
              <a:t> </a:t>
            </a:r>
            <a:r>
              <a:rPr lang="en-US" sz="12800" b="1" spc="15" dirty="0">
                <a:latin typeface="Comic Sans MS" pitchFamily="66" charset="0"/>
                <a:ea typeface="Candara"/>
                <a:cs typeface="Candara"/>
              </a:rPr>
              <a:t>i</a:t>
            </a:r>
            <a:r>
              <a:rPr lang="en-US" sz="12800" b="1" dirty="0">
                <a:latin typeface="Comic Sans MS" pitchFamily="66" charset="0"/>
                <a:ea typeface="Candara"/>
                <a:cs typeface="Candara"/>
              </a:rPr>
              <a:t>n</a:t>
            </a:r>
            <a:r>
              <a:rPr lang="en-US" sz="12800" b="1" spc="-5" dirty="0">
                <a:latin typeface="Comic Sans MS" pitchFamily="66" charset="0"/>
                <a:ea typeface="Candara"/>
                <a:cs typeface="Candara"/>
              </a:rPr>
              <a:t> M</a:t>
            </a:r>
            <a:r>
              <a:rPr lang="en-US" sz="12800" b="1" dirty="0">
                <a:latin typeface="Comic Sans MS" pitchFamily="66" charset="0"/>
                <a:ea typeface="Candara"/>
                <a:cs typeface="Candara"/>
              </a:rPr>
              <a:t>i</a:t>
            </a:r>
            <a:r>
              <a:rPr lang="en-US" sz="12800" b="1" spc="-5" dirty="0">
                <a:latin typeface="Comic Sans MS" pitchFamily="66" charset="0"/>
                <a:ea typeface="Candara"/>
                <a:cs typeface="Candara"/>
              </a:rPr>
              <a:t>c</a:t>
            </a:r>
            <a:r>
              <a:rPr lang="en-US" sz="12800" b="1" spc="15" dirty="0">
                <a:latin typeface="Comic Sans MS" pitchFamily="66" charset="0"/>
                <a:ea typeface="Candara"/>
                <a:cs typeface="Candara"/>
              </a:rPr>
              <a:t>r</a:t>
            </a:r>
            <a:r>
              <a:rPr lang="en-US" sz="12800" b="1" spc="10" dirty="0">
                <a:latin typeface="Comic Sans MS" pitchFamily="66" charset="0"/>
                <a:ea typeface="Candara"/>
                <a:cs typeface="Candara"/>
              </a:rPr>
              <a:t>o</a:t>
            </a:r>
            <a:r>
              <a:rPr lang="en-US" sz="12800" b="1" dirty="0">
                <a:latin typeface="Comic Sans MS" pitchFamily="66" charset="0"/>
                <a:ea typeface="Candara"/>
                <a:cs typeface="Candara"/>
              </a:rPr>
              <a:t>s</a:t>
            </a:r>
            <a:r>
              <a:rPr lang="en-US" sz="12800" b="1" spc="5" dirty="0">
                <a:latin typeface="Comic Sans MS" pitchFamily="66" charset="0"/>
                <a:ea typeface="Candara"/>
                <a:cs typeface="Candara"/>
              </a:rPr>
              <a:t>o</a:t>
            </a:r>
            <a:r>
              <a:rPr lang="en-US" sz="12800" b="1" spc="-5" dirty="0">
                <a:latin typeface="Comic Sans MS" pitchFamily="66" charset="0"/>
                <a:ea typeface="Candara"/>
                <a:cs typeface="Candara"/>
              </a:rPr>
              <a:t>f</a:t>
            </a:r>
            <a:r>
              <a:rPr lang="en-US" sz="12800" b="1" dirty="0">
                <a:latin typeface="Comic Sans MS" pitchFamily="66" charset="0"/>
                <a:ea typeface="Candara"/>
                <a:cs typeface="Candara"/>
              </a:rPr>
              <a:t>t</a:t>
            </a:r>
            <a:r>
              <a:rPr lang="en-US" sz="12800" b="1" spc="10" dirty="0">
                <a:latin typeface="Comic Sans MS" pitchFamily="66" charset="0"/>
                <a:ea typeface="Candara"/>
                <a:cs typeface="Candara"/>
              </a:rPr>
              <a:t> </a:t>
            </a:r>
            <a:r>
              <a:rPr lang="en-US" sz="12800" b="1" spc="-10" dirty="0">
                <a:latin typeface="Comic Sans MS" pitchFamily="66" charset="0"/>
                <a:ea typeface="Candara"/>
                <a:cs typeface="Candara"/>
              </a:rPr>
              <a:t>T</a:t>
            </a:r>
            <a:r>
              <a:rPr lang="en-US" sz="12800" b="1" spc="5" dirty="0">
                <a:latin typeface="Comic Sans MS" pitchFamily="66" charset="0"/>
                <a:ea typeface="Candara"/>
                <a:cs typeface="Candara"/>
              </a:rPr>
              <a:t>e</a:t>
            </a:r>
            <a:r>
              <a:rPr lang="en-US" sz="12800" b="1" spc="-10" dirty="0">
                <a:latin typeface="Comic Sans MS" pitchFamily="66" charset="0"/>
                <a:ea typeface="Candara"/>
                <a:cs typeface="Candara"/>
              </a:rPr>
              <a:t>a</a:t>
            </a:r>
            <a:r>
              <a:rPr lang="en-US" sz="12800" b="1" dirty="0">
                <a:latin typeface="Comic Sans MS" pitchFamily="66" charset="0"/>
                <a:ea typeface="Candara"/>
                <a:cs typeface="Candara"/>
              </a:rPr>
              <a:t>m</a:t>
            </a:r>
            <a:r>
              <a:rPr lang="en-US" sz="12800" b="1" spc="-5" dirty="0">
                <a:latin typeface="Comic Sans MS" pitchFamily="66" charset="0"/>
                <a:ea typeface="Candara"/>
                <a:cs typeface="Candara"/>
              </a:rPr>
              <a:t>s</a:t>
            </a:r>
            <a:r>
              <a:rPr lang="en-US" sz="12800" b="1" dirty="0">
                <a:latin typeface="Comic Sans MS" pitchFamily="66" charset="0"/>
                <a:ea typeface="Candara"/>
                <a:cs typeface="Candara"/>
              </a:rPr>
              <a:t>.</a:t>
            </a:r>
            <a:endParaRPr lang="en-GB" sz="12800" b="1" dirty="0">
              <a:latin typeface="Comic Sans MS" pitchFamily="66" charset="0"/>
              <a:ea typeface="Times New Roman"/>
            </a:endParaRPr>
          </a:p>
          <a:p>
            <a:pPr>
              <a:lnSpc>
                <a:spcPts val="500"/>
              </a:lnSpc>
              <a:spcBef>
                <a:spcPts val="10"/>
              </a:spcBef>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marL="610235" marR="924560">
              <a:lnSpc>
                <a:spcPct val="107000"/>
              </a:lnSpc>
              <a:spcAft>
                <a:spcPts val="0"/>
              </a:spcAft>
            </a:pPr>
            <a:r>
              <a:rPr lang="en-US" sz="1400" spc="-10" dirty="0">
                <a:latin typeface="Candara"/>
                <a:ea typeface="Candara"/>
                <a:cs typeface="Candara"/>
              </a:rPr>
              <a:t>F</a:t>
            </a:r>
            <a:r>
              <a:rPr lang="en-US" sz="1400" spc="5" dirty="0">
                <a:latin typeface="Candara"/>
                <a:ea typeface="Candara"/>
                <a:cs typeface="Candara"/>
              </a:rPr>
              <a:t>l</a:t>
            </a:r>
            <a:r>
              <a:rPr lang="en-US" sz="1400" dirty="0">
                <a:latin typeface="Candara"/>
                <a:ea typeface="Candara"/>
                <a:cs typeface="Candara"/>
              </a:rPr>
              <a:t>ip</a:t>
            </a:r>
            <a:r>
              <a:rPr lang="en-US" sz="1400" spc="-5" dirty="0">
                <a:latin typeface="Candara"/>
                <a:ea typeface="Candara"/>
                <a:cs typeface="Candara"/>
              </a:rPr>
              <a:t> </a:t>
            </a:r>
            <a:r>
              <a:rPr lang="en-US" sz="1400" spc="-10" dirty="0">
                <a:latin typeface="Candara"/>
                <a:ea typeface="Candara"/>
                <a:cs typeface="Candara"/>
              </a:rPr>
              <a:t>an</a:t>
            </a:r>
            <a:r>
              <a:rPr lang="en-US" sz="1400" dirty="0">
                <a:latin typeface="Candara"/>
                <a:ea typeface="Candara"/>
                <a:cs typeface="Candara"/>
              </a:rPr>
              <a:t>d</a:t>
            </a:r>
            <a:r>
              <a:rPr lang="en-US" sz="1400" spc="20" dirty="0">
                <a:latin typeface="Candara"/>
                <a:ea typeface="Candara"/>
                <a:cs typeface="Candara"/>
              </a:rPr>
              <a:t> </a:t>
            </a:r>
            <a:r>
              <a:rPr lang="en-US" sz="1400" spc="-5" dirty="0">
                <a:latin typeface="Candara"/>
                <a:ea typeface="Candara"/>
                <a:cs typeface="Candara"/>
              </a:rPr>
              <a:t>R</a:t>
            </a:r>
            <a:r>
              <a:rPr lang="en-US" sz="1400" spc="5" dirty="0">
                <a:latin typeface="Candara"/>
                <a:ea typeface="Candara"/>
                <a:cs typeface="Candara"/>
              </a:rPr>
              <a:t>e</a:t>
            </a:r>
            <a:r>
              <a:rPr lang="en-US" sz="1400" spc="-10" dirty="0">
                <a:latin typeface="Candara"/>
                <a:ea typeface="Candara"/>
                <a:cs typeface="Candara"/>
              </a:rPr>
              <a:t>a</a:t>
            </a:r>
            <a:r>
              <a:rPr lang="en-US" sz="1400" dirty="0">
                <a:latin typeface="Candara"/>
                <a:ea typeface="Candara"/>
                <a:cs typeface="Candara"/>
              </a:rPr>
              <a:t>d</a:t>
            </a:r>
            <a:r>
              <a:rPr lang="en-US" sz="1400" spc="15" dirty="0">
                <a:latin typeface="Candara"/>
                <a:ea typeface="Candara"/>
                <a:cs typeface="Candara"/>
              </a:rPr>
              <a:t>i</a:t>
            </a:r>
            <a:r>
              <a:rPr lang="en-US" sz="1400" spc="-10" dirty="0">
                <a:latin typeface="Candara"/>
                <a:ea typeface="Candara"/>
                <a:cs typeface="Candara"/>
              </a:rPr>
              <a:t>n</a:t>
            </a:r>
            <a:r>
              <a:rPr lang="en-US" sz="1400" dirty="0">
                <a:latin typeface="Candara"/>
                <a:ea typeface="Candara"/>
                <a:cs typeface="Candara"/>
              </a:rPr>
              <a:t>g</a:t>
            </a:r>
            <a:r>
              <a:rPr lang="en-US" sz="1400" spc="-5" dirty="0">
                <a:latin typeface="Candara"/>
                <a:ea typeface="Candara"/>
                <a:cs typeface="Candara"/>
              </a:rPr>
              <a:t> Pr</a:t>
            </a:r>
            <a:r>
              <a:rPr lang="en-US" sz="1400" spc="10" dirty="0">
                <a:latin typeface="Candara"/>
                <a:ea typeface="Candara"/>
                <a:cs typeface="Candara"/>
              </a:rPr>
              <a:t>og</a:t>
            </a:r>
            <a:r>
              <a:rPr lang="en-US" sz="1400" spc="-5" dirty="0">
                <a:latin typeface="Candara"/>
                <a:ea typeface="Candara"/>
                <a:cs typeface="Candara"/>
              </a:rPr>
              <a:t>r</a:t>
            </a:r>
            <a:r>
              <a:rPr lang="en-US" sz="1400" spc="5" dirty="0">
                <a:latin typeface="Candara"/>
                <a:ea typeface="Candara"/>
                <a:cs typeface="Candara"/>
              </a:rPr>
              <a:t>e</a:t>
            </a:r>
            <a:r>
              <a:rPr lang="en-US" sz="1400" dirty="0">
                <a:latin typeface="Candara"/>
                <a:ea typeface="Candara"/>
                <a:cs typeface="Candara"/>
              </a:rPr>
              <a:t>ss</a:t>
            </a:r>
            <a:r>
              <a:rPr lang="en-US" sz="1400" spc="10" dirty="0">
                <a:latin typeface="Candara"/>
                <a:ea typeface="Candara"/>
                <a:cs typeface="Candara"/>
              </a:rPr>
              <a:t> </a:t>
            </a:r>
            <a:r>
              <a:rPr lang="en-US" sz="1400" spc="-10" dirty="0">
                <a:latin typeface="Candara"/>
                <a:ea typeface="Candara"/>
                <a:cs typeface="Candara"/>
              </a:rPr>
              <a:t>h</a:t>
            </a:r>
            <a:r>
              <a:rPr lang="en-US" sz="1400" spc="10" dirty="0">
                <a:latin typeface="Candara"/>
                <a:ea typeface="Candara"/>
                <a:cs typeface="Candara"/>
              </a:rPr>
              <a:t>o</a:t>
            </a:r>
            <a:r>
              <a:rPr lang="en-US" sz="1400" dirty="0">
                <a:latin typeface="Candara"/>
                <a:ea typeface="Candara"/>
                <a:cs typeface="Candara"/>
              </a:rPr>
              <a:t>mew</a:t>
            </a:r>
            <a:r>
              <a:rPr lang="en-US" sz="1400" spc="10" dirty="0">
                <a:latin typeface="Candara"/>
                <a:ea typeface="Candara"/>
                <a:cs typeface="Candara"/>
              </a:rPr>
              <a:t>o</a:t>
            </a:r>
            <a:r>
              <a:rPr lang="en-US" sz="1400" spc="-5" dirty="0">
                <a:latin typeface="Candara"/>
                <a:ea typeface="Candara"/>
                <a:cs typeface="Candara"/>
              </a:rPr>
              <a:t>r</a:t>
            </a:r>
            <a:r>
              <a:rPr lang="en-US" sz="1400" dirty="0">
                <a:latin typeface="Candara"/>
                <a:ea typeface="Candara"/>
                <a:cs typeface="Candara"/>
              </a:rPr>
              <a:t>k</a:t>
            </a:r>
            <a:r>
              <a:rPr lang="en-US" sz="1400" spc="-5" dirty="0">
                <a:latin typeface="Candara"/>
                <a:ea typeface="Candara"/>
                <a:cs typeface="Candara"/>
              </a:rPr>
              <a:t> </a:t>
            </a:r>
            <a:r>
              <a:rPr lang="en-US" sz="1400" spc="-10" dirty="0">
                <a:latin typeface="Candara"/>
                <a:ea typeface="Candara"/>
                <a:cs typeface="Candara"/>
              </a:rPr>
              <a:t>a</a:t>
            </a:r>
            <a:r>
              <a:rPr lang="en-US" sz="1400" spc="15" dirty="0">
                <a:latin typeface="Candara"/>
                <a:ea typeface="Candara"/>
                <a:cs typeface="Candara"/>
              </a:rPr>
              <a:t>c</a:t>
            </a:r>
            <a:r>
              <a:rPr lang="en-US" sz="1400" spc="10" dirty="0">
                <a:latin typeface="Candara"/>
                <a:ea typeface="Candara"/>
                <a:cs typeface="Candara"/>
              </a:rPr>
              <a:t>t</a:t>
            </a:r>
            <a:r>
              <a:rPr lang="en-US" sz="1400" dirty="0">
                <a:latin typeface="Candara"/>
                <a:ea typeface="Candara"/>
                <a:cs typeface="Candara"/>
              </a:rPr>
              <a:t>ivi</a:t>
            </a:r>
            <a:r>
              <a:rPr lang="en-US" sz="1400" spc="10" dirty="0">
                <a:latin typeface="Candara"/>
                <a:ea typeface="Candara"/>
                <a:cs typeface="Candara"/>
              </a:rPr>
              <a:t>t</a:t>
            </a:r>
            <a:r>
              <a:rPr lang="en-US" sz="1400" dirty="0">
                <a:latin typeface="Candara"/>
                <a:ea typeface="Candara"/>
                <a:cs typeface="Candara"/>
              </a:rPr>
              <a:t>ies </a:t>
            </a:r>
            <a:r>
              <a:rPr lang="en-US" sz="1400" b="1" spc="-250" dirty="0">
                <a:latin typeface="Candara"/>
                <a:ea typeface="Candara"/>
                <a:cs typeface="Candara"/>
              </a:rPr>
              <a:t> </a:t>
            </a:r>
            <a:r>
              <a:rPr lang="en-US" sz="1400" b="1" u="sng" dirty="0">
                <a:uFill>
                  <a:solidFill>
                    <a:srgbClr val="000000"/>
                  </a:solidFill>
                </a:uFill>
                <a:latin typeface="Candara"/>
                <a:ea typeface="Candara"/>
                <a:cs typeface="Candara"/>
              </a:rPr>
              <a:t>m</a:t>
            </a:r>
            <a:r>
              <a:rPr lang="en-US" sz="1400" b="1" u="sng" spc="-5" dirty="0">
                <a:uFill>
                  <a:solidFill>
                    <a:srgbClr val="000000"/>
                  </a:solidFill>
                </a:uFill>
                <a:latin typeface="Candara"/>
                <a:ea typeface="Candara"/>
                <a:cs typeface="Candara"/>
              </a:rPr>
              <a:t>u</a:t>
            </a:r>
            <a:r>
              <a:rPr lang="en-US" sz="1400" b="1" u="sng" dirty="0">
                <a:uFill>
                  <a:solidFill>
                    <a:srgbClr val="000000"/>
                  </a:solidFill>
                </a:uFill>
                <a:latin typeface="Candara"/>
                <a:ea typeface="Candara"/>
                <a:cs typeface="Candara"/>
              </a:rPr>
              <a:t>st</a:t>
            </a:r>
            <a:r>
              <a:rPr lang="en-US" sz="1400" b="1" dirty="0">
                <a:latin typeface="Candara"/>
                <a:ea typeface="Candara"/>
                <a:cs typeface="Candara"/>
              </a:rPr>
              <a:t> </a:t>
            </a:r>
            <a:r>
              <a:rPr lang="en-US" sz="1400" spc="-5" dirty="0">
                <a:latin typeface="Candara"/>
                <a:ea typeface="Candara"/>
                <a:cs typeface="Candara"/>
              </a:rPr>
              <a:t>b</a:t>
            </a:r>
            <a:r>
              <a:rPr lang="en-US" sz="1400" dirty="0">
                <a:latin typeface="Candara"/>
                <a:ea typeface="Candara"/>
                <a:cs typeface="Candara"/>
              </a:rPr>
              <a:t>e</a:t>
            </a:r>
            <a:r>
              <a:rPr lang="en-US" sz="1400" spc="5" dirty="0">
                <a:latin typeface="Candara"/>
                <a:ea typeface="Candara"/>
                <a:cs typeface="Candara"/>
              </a:rPr>
              <a:t> </a:t>
            </a:r>
            <a:r>
              <a:rPr lang="en-US" sz="1400" dirty="0">
                <a:latin typeface="Candara"/>
                <a:ea typeface="Candara"/>
                <a:cs typeface="Candara"/>
              </a:rPr>
              <a:t>c</a:t>
            </a:r>
            <a:r>
              <a:rPr lang="en-US" sz="1400" spc="5" dirty="0">
                <a:latin typeface="Candara"/>
                <a:ea typeface="Candara"/>
                <a:cs typeface="Candara"/>
              </a:rPr>
              <a:t>o</a:t>
            </a:r>
            <a:r>
              <a:rPr lang="en-US" sz="1400" dirty="0">
                <a:latin typeface="Candara"/>
                <a:ea typeface="Candara"/>
                <a:cs typeface="Candara"/>
              </a:rPr>
              <a:t>m</a:t>
            </a:r>
            <a:r>
              <a:rPr lang="en-US" sz="1400" spc="-10" dirty="0">
                <a:latin typeface="Candara"/>
                <a:ea typeface="Candara"/>
                <a:cs typeface="Candara"/>
              </a:rPr>
              <a:t>p</a:t>
            </a:r>
            <a:r>
              <a:rPr lang="en-US" sz="1400" spc="5" dirty="0">
                <a:latin typeface="Candara"/>
                <a:ea typeface="Candara"/>
                <a:cs typeface="Candara"/>
              </a:rPr>
              <a:t>le</a:t>
            </a:r>
            <a:r>
              <a:rPr lang="en-US" sz="1400" spc="-10" dirty="0">
                <a:latin typeface="Candara"/>
                <a:ea typeface="Candara"/>
                <a:cs typeface="Candara"/>
              </a:rPr>
              <a:t>t</a:t>
            </a:r>
            <a:r>
              <a:rPr lang="en-US" sz="1400" spc="5" dirty="0">
                <a:latin typeface="Candara"/>
                <a:ea typeface="Candara"/>
                <a:cs typeface="Candara"/>
              </a:rPr>
              <a:t>e</a:t>
            </a:r>
            <a:r>
              <a:rPr lang="en-US" sz="1400" dirty="0">
                <a:latin typeface="Candara"/>
                <a:ea typeface="Candara"/>
                <a:cs typeface="Candara"/>
              </a:rPr>
              <a:t>d </a:t>
            </a:r>
            <a:r>
              <a:rPr lang="en-US" sz="1400" spc="-5" dirty="0">
                <a:latin typeface="Candara"/>
                <a:ea typeface="Candara"/>
                <a:cs typeface="Candara"/>
              </a:rPr>
              <a:t>b</a:t>
            </a:r>
            <a:r>
              <a:rPr lang="en-US" sz="1400" dirty="0">
                <a:latin typeface="Candara"/>
                <a:ea typeface="Candara"/>
                <a:cs typeface="Candara"/>
              </a:rPr>
              <a:t>y</a:t>
            </a:r>
            <a:r>
              <a:rPr lang="en-US" sz="1400" spc="10" dirty="0">
                <a:latin typeface="Candara"/>
                <a:ea typeface="Candara"/>
                <a:cs typeface="Candara"/>
              </a:rPr>
              <a:t> </a:t>
            </a:r>
            <a:r>
              <a:rPr lang="en-US" sz="1400" dirty="0">
                <a:latin typeface="Candara"/>
                <a:ea typeface="Candara"/>
                <a:cs typeface="Candara"/>
              </a:rPr>
              <a:t>c</a:t>
            </a:r>
            <a:r>
              <a:rPr lang="en-US" sz="1400" spc="-10" dirty="0">
                <a:latin typeface="Candara"/>
                <a:ea typeface="Candara"/>
                <a:cs typeface="Candara"/>
              </a:rPr>
              <a:t>h</a:t>
            </a:r>
            <a:r>
              <a:rPr lang="en-US" sz="1400" dirty="0">
                <a:latin typeface="Candara"/>
                <a:ea typeface="Candara"/>
                <a:cs typeface="Candara"/>
              </a:rPr>
              <a:t>i</a:t>
            </a:r>
            <a:r>
              <a:rPr lang="en-US" sz="1400" spc="5" dirty="0">
                <a:latin typeface="Candara"/>
                <a:ea typeface="Candara"/>
                <a:cs typeface="Candara"/>
              </a:rPr>
              <a:t>l</a:t>
            </a:r>
            <a:r>
              <a:rPr lang="en-US" sz="1400" dirty="0">
                <a:latin typeface="Candara"/>
                <a:ea typeface="Candara"/>
                <a:cs typeface="Candara"/>
              </a:rPr>
              <a:t>d</a:t>
            </a:r>
            <a:r>
              <a:rPr lang="en-US" sz="1400" spc="-5" dirty="0">
                <a:latin typeface="Candara"/>
                <a:ea typeface="Candara"/>
                <a:cs typeface="Candara"/>
              </a:rPr>
              <a:t>r</a:t>
            </a:r>
            <a:r>
              <a:rPr lang="en-US" sz="1400" spc="5" dirty="0">
                <a:latin typeface="Candara"/>
                <a:ea typeface="Candara"/>
                <a:cs typeface="Candara"/>
              </a:rPr>
              <a:t>e</a:t>
            </a:r>
            <a:r>
              <a:rPr lang="en-US" sz="1400" dirty="0">
                <a:latin typeface="Candara"/>
                <a:ea typeface="Candara"/>
                <a:cs typeface="Candara"/>
              </a:rPr>
              <a:t>n</a:t>
            </a:r>
            <a:r>
              <a:rPr lang="en-US" sz="1400" spc="-10" dirty="0">
                <a:latin typeface="Candara"/>
                <a:ea typeface="Candara"/>
                <a:cs typeface="Candara"/>
              </a:rPr>
              <a:t> </a:t>
            </a:r>
            <a:r>
              <a:rPr lang="en-US" sz="1400" dirty="0">
                <a:latin typeface="Candara"/>
                <a:ea typeface="Candara"/>
                <a:cs typeface="Candara"/>
              </a:rPr>
              <a:t>in</a:t>
            </a:r>
            <a:r>
              <a:rPr lang="en-US" sz="1400" spc="10" dirty="0">
                <a:latin typeface="Candara"/>
                <a:ea typeface="Candara"/>
                <a:cs typeface="Candara"/>
              </a:rPr>
              <a:t> </a:t>
            </a:r>
            <a:r>
              <a:rPr lang="en-US" sz="1400" spc="5" dirty="0">
                <a:latin typeface="Candara"/>
                <a:ea typeface="Candara"/>
                <a:cs typeface="Candara"/>
              </a:rPr>
              <a:t>t</a:t>
            </a:r>
            <a:r>
              <a:rPr lang="en-US" sz="1400" spc="-10" dirty="0">
                <a:latin typeface="Candara"/>
                <a:ea typeface="Candara"/>
                <a:cs typeface="Candara"/>
              </a:rPr>
              <a:t>h</a:t>
            </a:r>
            <a:r>
              <a:rPr lang="en-US" sz="1400" dirty="0">
                <a:latin typeface="Candara"/>
                <a:ea typeface="Candara"/>
                <a:cs typeface="Candara"/>
              </a:rPr>
              <a:t>e </a:t>
            </a:r>
            <a:r>
              <a:rPr lang="en-US" sz="1400" spc="-5" dirty="0">
                <a:latin typeface="Candara"/>
                <a:ea typeface="Candara"/>
                <a:cs typeface="Candara"/>
              </a:rPr>
              <a:t>f</a:t>
            </a:r>
            <a:r>
              <a:rPr lang="en-US" sz="1400" spc="10" dirty="0">
                <a:latin typeface="Candara"/>
                <a:ea typeface="Candara"/>
                <a:cs typeface="Candara"/>
              </a:rPr>
              <a:t>o</a:t>
            </a:r>
            <a:r>
              <a:rPr lang="en-US" sz="1400" spc="5" dirty="0">
                <a:latin typeface="Candara"/>
                <a:ea typeface="Candara"/>
                <a:cs typeface="Candara"/>
              </a:rPr>
              <a:t>ll</a:t>
            </a:r>
            <a:r>
              <a:rPr lang="en-US" sz="1400" spc="10" dirty="0">
                <a:latin typeface="Candara"/>
                <a:ea typeface="Candara"/>
                <a:cs typeface="Candara"/>
              </a:rPr>
              <a:t>o</a:t>
            </a:r>
            <a:r>
              <a:rPr lang="en-US" sz="1400" dirty="0">
                <a:latin typeface="Candara"/>
                <a:ea typeface="Candara"/>
                <a:cs typeface="Candara"/>
              </a:rPr>
              <a:t>wi</a:t>
            </a:r>
            <a:r>
              <a:rPr lang="en-US" sz="1400" spc="-10" dirty="0">
                <a:latin typeface="Candara"/>
                <a:ea typeface="Candara"/>
                <a:cs typeface="Candara"/>
              </a:rPr>
              <a:t>n</a:t>
            </a:r>
            <a:r>
              <a:rPr lang="en-US" sz="1400" dirty="0">
                <a:latin typeface="Candara"/>
                <a:ea typeface="Candara"/>
                <a:cs typeface="Candara"/>
              </a:rPr>
              <a:t>g</a:t>
            </a:r>
            <a:r>
              <a:rPr lang="en-US" sz="1400" spc="-5" dirty="0">
                <a:latin typeface="Candara"/>
                <a:ea typeface="Candara"/>
                <a:cs typeface="Candara"/>
              </a:rPr>
              <a:t> </a:t>
            </a:r>
            <a:r>
              <a:rPr lang="en-US" sz="1400" dirty="0">
                <a:latin typeface="Candara"/>
                <a:ea typeface="Candara"/>
                <a:cs typeface="Candara"/>
              </a:rPr>
              <a:t>cl</a:t>
            </a:r>
            <a:r>
              <a:rPr lang="en-US" sz="1400" spc="-5" dirty="0">
                <a:latin typeface="Candara"/>
                <a:ea typeface="Candara"/>
                <a:cs typeface="Candara"/>
              </a:rPr>
              <a:t>a</a:t>
            </a:r>
            <a:r>
              <a:rPr lang="en-US" sz="1400" dirty="0">
                <a:latin typeface="Candara"/>
                <a:ea typeface="Candara"/>
                <a:cs typeface="Candara"/>
              </a:rPr>
              <a:t>s</a:t>
            </a:r>
            <a:r>
              <a:rPr lang="en-US" sz="1400" spc="-5" dirty="0">
                <a:latin typeface="Candara"/>
                <a:ea typeface="Candara"/>
                <a:cs typeface="Candara"/>
              </a:rPr>
              <a:t>s</a:t>
            </a:r>
            <a:r>
              <a:rPr lang="en-US" sz="1400" spc="5" dirty="0">
                <a:latin typeface="Candara"/>
                <a:ea typeface="Candara"/>
                <a:cs typeface="Candara"/>
              </a:rPr>
              <a:t>e</a:t>
            </a:r>
            <a:r>
              <a:rPr lang="en-US" sz="1400" dirty="0">
                <a:latin typeface="Candara"/>
                <a:ea typeface="Candara"/>
                <a:cs typeface="Candara"/>
              </a:rPr>
              <a:t>s:</a:t>
            </a:r>
            <a:endParaRPr lang="en-GB" sz="1050" dirty="0">
              <a:latin typeface="Times New Roman"/>
              <a:ea typeface="Times New Roman"/>
            </a:endParaRPr>
          </a:p>
          <a:p>
            <a:pPr>
              <a:lnSpc>
                <a:spcPts val="800"/>
              </a:lnSpc>
              <a:spcBef>
                <a:spcPts val="10"/>
              </a:spcBef>
              <a:spcAft>
                <a:spcPts val="0"/>
              </a:spcAft>
            </a:pPr>
            <a:r>
              <a:rPr lang="en-US" sz="1000" dirty="0">
                <a:latin typeface="Times New Roman"/>
                <a:ea typeface="Times New Roman"/>
              </a:rPr>
              <a:t> </a:t>
            </a:r>
            <a:endParaRPr lang="en-GB" sz="1050" dirty="0">
              <a:latin typeface="Times New Roman"/>
              <a:ea typeface="Times New Roman"/>
            </a:endParaRPr>
          </a:p>
          <a:p>
            <a:pPr marL="838835">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Te</a:t>
            </a:r>
            <a:r>
              <a:rPr lang="en-US" sz="1400" spc="-20" dirty="0" err="1">
                <a:latin typeface="Candara"/>
                <a:ea typeface="Candara"/>
                <a:cs typeface="Candara"/>
              </a:rPr>
              <a:t>i</a:t>
            </a:r>
            <a:r>
              <a:rPr lang="en-US" sz="1400" spc="5" dirty="0" err="1">
                <a:latin typeface="Candara"/>
                <a:ea typeface="Candara"/>
                <a:cs typeface="Candara"/>
              </a:rPr>
              <a:t>l</a:t>
            </a:r>
            <a:r>
              <a:rPr lang="en-US" sz="1400" dirty="0" err="1">
                <a:latin typeface="Candara"/>
                <a:ea typeface="Candara"/>
                <a:cs typeface="Candara"/>
              </a:rPr>
              <a:t>o</a:t>
            </a:r>
            <a:r>
              <a:rPr lang="en-US" sz="1400" spc="10" dirty="0">
                <a:latin typeface="Candara"/>
                <a:ea typeface="Candara"/>
                <a:cs typeface="Candara"/>
              </a:rPr>
              <a:t> </a:t>
            </a:r>
            <a:r>
              <a:rPr lang="en-US" sz="1400" dirty="0">
                <a:latin typeface="Candara"/>
                <a:ea typeface="Candara"/>
                <a:cs typeface="Candara"/>
              </a:rPr>
              <a:t>2</a:t>
            </a:r>
            <a:endParaRPr lang="en-GB" sz="1050" dirty="0">
              <a:latin typeface="Times New Roman"/>
              <a:ea typeface="Times New Roman"/>
            </a:endParaRPr>
          </a:p>
          <a:p>
            <a:pPr marL="838835">
              <a:spcBef>
                <a:spcPts val="17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10" dirty="0" err="1">
                <a:latin typeface="Candara"/>
                <a:ea typeface="Candara"/>
                <a:cs typeface="Candara"/>
              </a:rPr>
              <a:t>G</a:t>
            </a:r>
            <a:r>
              <a:rPr lang="en-US" sz="1400" dirty="0" err="1">
                <a:latin typeface="Candara"/>
                <a:ea typeface="Candara"/>
                <a:cs typeface="Candara"/>
              </a:rPr>
              <a:t>wy</a:t>
            </a:r>
            <a:r>
              <a:rPr lang="en-US" sz="1400" spc="-5" dirty="0" err="1">
                <a:latin typeface="Candara"/>
                <a:ea typeface="Candara"/>
                <a:cs typeface="Candara"/>
              </a:rPr>
              <a:t>n</a:t>
            </a:r>
            <a:r>
              <a:rPr lang="en-US" sz="1400" spc="-10" dirty="0" err="1">
                <a:latin typeface="Candara"/>
                <a:ea typeface="Candara"/>
                <a:cs typeface="Candara"/>
              </a:rPr>
              <a:t>n</a:t>
            </a:r>
            <a:r>
              <a:rPr lang="en-US" sz="1400" dirty="0" err="1">
                <a:latin typeface="Candara"/>
                <a:ea typeface="Candara"/>
                <a:cs typeface="Candara"/>
              </a:rPr>
              <a:t>o</a:t>
            </a:r>
            <a:r>
              <a:rPr lang="en-US" sz="1400" spc="10" dirty="0">
                <a:latin typeface="Candara"/>
                <a:ea typeface="Candara"/>
                <a:cs typeface="Candara"/>
              </a:rPr>
              <a:t> </a:t>
            </a:r>
            <a:r>
              <a:rPr lang="en-US" sz="1400" dirty="0">
                <a:latin typeface="Candara"/>
                <a:ea typeface="Candara"/>
                <a:cs typeface="Candara"/>
              </a:rPr>
              <a:t>3</a:t>
            </a:r>
            <a:endParaRPr lang="en-GB" sz="1050" dirty="0">
              <a:latin typeface="Times New Roman"/>
              <a:ea typeface="Times New Roman"/>
            </a:endParaRPr>
          </a:p>
          <a:p>
            <a:pPr marL="838835">
              <a:spcBef>
                <a:spcPts val="17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T</a:t>
            </a:r>
            <a:r>
              <a:rPr lang="en-US" sz="1400" dirty="0" err="1">
                <a:latin typeface="Candara"/>
                <a:ea typeface="Candara"/>
                <a:cs typeface="Candara"/>
              </a:rPr>
              <a:t>yd</a:t>
            </a:r>
            <a:r>
              <a:rPr lang="en-US" sz="1400" spc="-5" dirty="0" err="1">
                <a:latin typeface="Candara"/>
                <a:ea typeface="Candara"/>
                <a:cs typeface="Candara"/>
              </a:rPr>
              <a:t>f</a:t>
            </a:r>
            <a:r>
              <a:rPr lang="en-US" sz="1400" dirty="0" err="1">
                <a:latin typeface="Candara"/>
                <a:ea typeface="Candara"/>
                <a:cs typeface="Candara"/>
              </a:rPr>
              <a:t>il</a:t>
            </a:r>
            <a:r>
              <a:rPr lang="en-US" sz="1400" spc="5" dirty="0">
                <a:latin typeface="Candara"/>
                <a:ea typeface="Candara"/>
                <a:cs typeface="Candara"/>
              </a:rPr>
              <a:t> </a:t>
            </a:r>
            <a:r>
              <a:rPr lang="en-US" sz="1400" dirty="0">
                <a:latin typeface="Candara"/>
                <a:ea typeface="Candara"/>
                <a:cs typeface="Candara"/>
              </a:rPr>
              <a:t>3</a:t>
            </a:r>
            <a:endParaRPr lang="en-GB" sz="1050" dirty="0">
              <a:latin typeface="Times New Roman"/>
              <a:ea typeface="Times New Roman"/>
            </a:endParaRPr>
          </a:p>
          <a:p>
            <a:pPr marL="838835">
              <a:spcBef>
                <a:spcPts val="19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D</a:t>
            </a:r>
            <a:r>
              <a:rPr lang="en-US" sz="1400" dirty="0" err="1">
                <a:latin typeface="Candara"/>
                <a:ea typeface="Candara"/>
                <a:cs typeface="Candara"/>
              </a:rPr>
              <a:t>wy</a:t>
            </a:r>
            <a:r>
              <a:rPr lang="en-US" sz="1400" spc="-5" dirty="0" err="1">
                <a:latin typeface="Candara"/>
                <a:ea typeface="Candara"/>
                <a:cs typeface="Candara"/>
              </a:rPr>
              <a:t>n</a:t>
            </a:r>
            <a:r>
              <a:rPr lang="en-US" sz="1400" dirty="0" err="1">
                <a:latin typeface="Candara"/>
                <a:ea typeface="Candara"/>
                <a:cs typeface="Candara"/>
              </a:rPr>
              <a:t>w</a:t>
            </a:r>
            <a:r>
              <a:rPr lang="en-US" sz="1400" spc="5" dirty="0" err="1">
                <a:latin typeface="Candara"/>
                <a:ea typeface="Candara"/>
                <a:cs typeface="Candara"/>
              </a:rPr>
              <a:t>e</a:t>
            </a:r>
            <a:r>
              <a:rPr lang="en-US" sz="1400" dirty="0" err="1">
                <a:latin typeface="Candara"/>
                <a:ea typeface="Candara"/>
                <a:cs typeface="Candara"/>
              </a:rPr>
              <a:t>n</a:t>
            </a:r>
            <a:r>
              <a:rPr lang="en-US" sz="1400" spc="-10" dirty="0">
                <a:latin typeface="Candara"/>
                <a:ea typeface="Candara"/>
                <a:cs typeface="Candara"/>
              </a:rPr>
              <a:t> </a:t>
            </a:r>
            <a:r>
              <a:rPr lang="en-US" sz="1400" dirty="0">
                <a:latin typeface="Candara"/>
                <a:ea typeface="Candara"/>
                <a:cs typeface="Candara"/>
              </a:rPr>
              <a:t>3</a:t>
            </a:r>
            <a:endParaRPr lang="en-GB" sz="1050" dirty="0">
              <a:effectLst/>
              <a:latin typeface="Times New Roman"/>
              <a:ea typeface="Times New Roman"/>
            </a:endParaRPr>
          </a:p>
        </p:txBody>
      </p:sp>
    </p:spTree>
    <p:extLst>
      <p:ext uri="{BB962C8B-B14F-4D97-AF65-F5344CB8AC3E}">
        <p14:creationId xmlns:p14="http://schemas.microsoft.com/office/powerpoint/2010/main" val="2101537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21DF1B5-8A94-4E37-B086-C9AF159D8B83}"/>
              </a:ext>
            </a:extLst>
          </p:cNvPr>
          <p:cNvSpPr>
            <a:spLocks noGrp="1"/>
          </p:cNvSpPr>
          <p:nvPr>
            <p:ph idx="1"/>
          </p:nvPr>
        </p:nvSpPr>
        <p:spPr>
          <a:xfrm>
            <a:off x="402956" y="883834"/>
            <a:ext cx="10799219" cy="5028769"/>
          </a:xfrm>
        </p:spPr>
        <p:txBody>
          <a:bodyPr>
            <a:normAutofit fontScale="25000" lnSpcReduction="20000"/>
          </a:bodyPr>
          <a:lstStyle/>
          <a:p>
            <a:pPr>
              <a:lnSpc>
                <a:spcPts val="1000"/>
              </a:lnSpc>
              <a:spcAft>
                <a:spcPts val="0"/>
              </a:spcAft>
            </a:pPr>
            <a:r>
              <a:rPr lang="en-GB" dirty="0" smtClean="0"/>
              <a:t>.</a:t>
            </a:r>
            <a:r>
              <a:rPr lang="en-US" sz="1050" dirty="0">
                <a:latin typeface="Times New Roman"/>
                <a:ea typeface="Times New Roman"/>
              </a:rPr>
              <a:t>  </a:t>
            </a:r>
            <a:endParaRPr lang="en-GB" sz="12800" dirty="0">
              <a:latin typeface="Times New Roman"/>
              <a:ea typeface="Times New Roman"/>
            </a:endParaRPr>
          </a:p>
          <a:p>
            <a:pPr>
              <a:lnSpc>
                <a:spcPts val="1000"/>
              </a:lnSpc>
              <a:spcBef>
                <a:spcPts val="20"/>
              </a:spcBef>
              <a:spcAft>
                <a:spcPts val="0"/>
              </a:spcAft>
            </a:pPr>
            <a:r>
              <a:rPr lang="en-US" sz="12800" dirty="0">
                <a:latin typeface="Times New Roman"/>
                <a:ea typeface="Times New Roman"/>
              </a:rPr>
              <a:t> </a:t>
            </a:r>
            <a:endParaRPr lang="en-GB" sz="12800" dirty="0">
              <a:latin typeface="Times New Roman"/>
              <a:ea typeface="Times New Roman"/>
            </a:endParaRPr>
          </a:p>
          <a:p>
            <a:pPr marL="2019935">
              <a:lnSpc>
                <a:spcPts val="2000"/>
              </a:lnSpc>
              <a:spcAft>
                <a:spcPts val="0"/>
              </a:spcAft>
            </a:pPr>
            <a:r>
              <a:rPr lang="en-US" sz="12800" u="sng" dirty="0">
                <a:latin typeface="Candara"/>
                <a:ea typeface="Candara"/>
                <a:cs typeface="Candara"/>
              </a:rPr>
              <a:t>D</a:t>
            </a:r>
            <a:r>
              <a:rPr lang="en-US" sz="12800" u="sng" spc="-10" dirty="0">
                <a:latin typeface="Candara"/>
                <a:ea typeface="Candara"/>
                <a:cs typeface="Candara"/>
              </a:rPr>
              <a:t>i</a:t>
            </a:r>
            <a:r>
              <a:rPr lang="en-US" sz="12800" u="sng" spc="10" dirty="0">
                <a:latin typeface="Candara"/>
                <a:ea typeface="Candara"/>
                <a:cs typeface="Candara"/>
              </a:rPr>
              <a:t>g</a:t>
            </a:r>
            <a:r>
              <a:rPr lang="en-US" sz="12800" u="sng" spc="-10" dirty="0">
                <a:latin typeface="Candara"/>
                <a:ea typeface="Candara"/>
                <a:cs typeface="Candara"/>
              </a:rPr>
              <a:t>i</a:t>
            </a:r>
            <a:r>
              <a:rPr lang="en-US" sz="12800" u="sng" spc="5" dirty="0">
                <a:latin typeface="Candara"/>
                <a:ea typeface="Candara"/>
                <a:cs typeface="Candara"/>
              </a:rPr>
              <a:t>t</a:t>
            </a:r>
            <a:r>
              <a:rPr lang="en-US" sz="12800" u="sng" dirty="0">
                <a:latin typeface="Candara"/>
                <a:ea typeface="Candara"/>
                <a:cs typeface="Candara"/>
              </a:rPr>
              <a:t>al</a:t>
            </a:r>
            <a:r>
              <a:rPr lang="en-US" sz="12800" u="sng" spc="10" dirty="0">
                <a:latin typeface="Candara"/>
                <a:ea typeface="Candara"/>
                <a:cs typeface="Candara"/>
              </a:rPr>
              <a:t> </a:t>
            </a:r>
            <a:r>
              <a:rPr lang="en-US" sz="12800" u="sng" dirty="0">
                <a:latin typeface="Candara"/>
                <a:ea typeface="Candara"/>
                <a:cs typeface="Candara"/>
              </a:rPr>
              <a:t>Home</a:t>
            </a:r>
            <a:r>
              <a:rPr lang="en-US" sz="12800" u="sng" spc="5" dirty="0">
                <a:latin typeface="Candara"/>
                <a:ea typeface="Candara"/>
                <a:cs typeface="Candara"/>
              </a:rPr>
              <a:t>w</a:t>
            </a:r>
            <a:r>
              <a:rPr lang="en-US" sz="12800" u="sng" spc="-5" dirty="0">
                <a:latin typeface="Candara"/>
                <a:ea typeface="Candara"/>
                <a:cs typeface="Candara"/>
              </a:rPr>
              <a:t>o</a:t>
            </a:r>
            <a:r>
              <a:rPr lang="en-US" sz="12800" u="sng" spc="5" dirty="0">
                <a:latin typeface="Candara"/>
                <a:ea typeface="Candara"/>
                <a:cs typeface="Candara"/>
              </a:rPr>
              <a:t>r</a:t>
            </a:r>
            <a:r>
              <a:rPr lang="en-US" sz="12800" u="sng" dirty="0">
                <a:latin typeface="Candara"/>
                <a:ea typeface="Candara"/>
                <a:cs typeface="Candara"/>
              </a:rPr>
              <a:t>k</a:t>
            </a:r>
            <a:r>
              <a:rPr lang="en-US" sz="12800" u="sng" spc="15" dirty="0">
                <a:latin typeface="Candara"/>
                <a:ea typeface="Candara"/>
                <a:cs typeface="Candara"/>
              </a:rPr>
              <a:t> </a:t>
            </a:r>
            <a:r>
              <a:rPr lang="en-US" sz="12800" u="sng" spc="10" dirty="0">
                <a:latin typeface="Candara"/>
                <a:ea typeface="Candara"/>
                <a:cs typeface="Candara"/>
              </a:rPr>
              <a:t>f</a:t>
            </a:r>
            <a:r>
              <a:rPr lang="en-US" sz="12800" u="sng" spc="-5" dirty="0">
                <a:latin typeface="Candara"/>
                <a:ea typeface="Candara"/>
                <a:cs typeface="Candara"/>
              </a:rPr>
              <a:t>o</a:t>
            </a:r>
            <a:r>
              <a:rPr lang="en-US" sz="12800" u="sng" dirty="0">
                <a:latin typeface="Candara"/>
                <a:ea typeface="Candara"/>
                <a:cs typeface="Candara"/>
              </a:rPr>
              <a:t>r</a:t>
            </a:r>
            <a:r>
              <a:rPr lang="en-US" sz="12800" u="sng" spc="-5" dirty="0">
                <a:latin typeface="Candara"/>
                <a:ea typeface="Candara"/>
                <a:cs typeface="Candara"/>
              </a:rPr>
              <a:t> </a:t>
            </a:r>
            <a:r>
              <a:rPr lang="en-US" sz="12800" u="sng" dirty="0" smtClean="0">
                <a:latin typeface="Candara"/>
                <a:ea typeface="Candara"/>
                <a:cs typeface="Candara"/>
              </a:rPr>
              <a:t>20</a:t>
            </a:r>
            <a:r>
              <a:rPr lang="en-US" sz="12800" u="sng" spc="-5" dirty="0" smtClean="0">
                <a:latin typeface="Candara"/>
                <a:ea typeface="Candara"/>
                <a:cs typeface="Candara"/>
              </a:rPr>
              <a:t>2</a:t>
            </a:r>
            <a:r>
              <a:rPr lang="en-US" sz="12800" u="sng" dirty="0" smtClean="0">
                <a:latin typeface="Candara"/>
                <a:ea typeface="Candara"/>
                <a:cs typeface="Candara"/>
              </a:rPr>
              <a:t>2</a:t>
            </a:r>
            <a:r>
              <a:rPr lang="en-US" sz="12800" u="sng" spc="5" dirty="0" smtClean="0">
                <a:latin typeface="Candara"/>
                <a:ea typeface="Candara"/>
                <a:cs typeface="Candara"/>
              </a:rPr>
              <a:t>-</a:t>
            </a:r>
            <a:r>
              <a:rPr lang="en-US" sz="12800" u="sng" spc="-5" dirty="0" smtClean="0">
                <a:latin typeface="Candara"/>
                <a:ea typeface="Candara"/>
                <a:cs typeface="Candara"/>
              </a:rPr>
              <a:t>23 - Timetable</a:t>
            </a:r>
            <a:endParaRPr lang="en-GB" sz="12800" u="sng" dirty="0">
              <a:latin typeface="Times New Roman"/>
              <a:ea typeface="Times New Roman"/>
            </a:endParaRPr>
          </a:p>
          <a:p>
            <a:pPr>
              <a:lnSpc>
                <a:spcPts val="900"/>
              </a:lnSpc>
              <a:spcBef>
                <a:spcPts val="20"/>
              </a:spcBef>
              <a:spcAft>
                <a:spcPts val="0"/>
              </a:spcAft>
            </a:pPr>
            <a:r>
              <a:rPr lang="en-US" sz="12800" dirty="0">
                <a:latin typeface="Times New Roman"/>
                <a:ea typeface="Times New Roman"/>
              </a:rPr>
              <a:t> </a:t>
            </a:r>
            <a:endParaRPr lang="en-GB" sz="12800" dirty="0">
              <a:latin typeface="Times New Roman"/>
              <a:ea typeface="Times New Roman"/>
            </a:endParaRPr>
          </a:p>
          <a:p>
            <a:pPr lvl="0">
              <a:lnSpc>
                <a:spcPts val="1000"/>
              </a:lnSpc>
              <a:spcAft>
                <a:spcPts val="0"/>
              </a:spcAft>
              <a:buClr>
                <a:srgbClr val="9BA8B7"/>
              </a:buClr>
            </a:pPr>
            <a:r>
              <a:rPr lang="en-US" sz="14400" dirty="0">
                <a:latin typeface="Comic Sans MS" pitchFamily="66" charset="0"/>
                <a:ea typeface="Times New Roman"/>
              </a:rPr>
              <a:t> </a:t>
            </a:r>
            <a:r>
              <a:rPr lang="en-GB" sz="14400" b="1" u="sng" dirty="0">
                <a:solidFill>
                  <a:srgbClr val="0070C0"/>
                </a:solidFill>
                <a:latin typeface="Comic Sans MS" pitchFamily="66" charset="0"/>
                <a:ea typeface="Times New Roman"/>
              </a:rPr>
              <a:t>This work will be taught and </a:t>
            </a:r>
          </a:p>
          <a:p>
            <a:pPr lvl="0">
              <a:lnSpc>
                <a:spcPts val="1000"/>
              </a:lnSpc>
              <a:spcAft>
                <a:spcPts val="0"/>
              </a:spcAft>
              <a:buClr>
                <a:srgbClr val="9BA8B7"/>
              </a:buClr>
            </a:pPr>
            <a:endParaRPr lang="en-GB" sz="14400" b="1" u="sng" dirty="0" smtClean="0">
              <a:solidFill>
                <a:srgbClr val="0070C0"/>
              </a:solidFill>
              <a:latin typeface="Comic Sans MS" pitchFamily="66" charset="0"/>
              <a:ea typeface="Times New Roman"/>
            </a:endParaRPr>
          </a:p>
          <a:p>
            <a:pPr lvl="0">
              <a:lnSpc>
                <a:spcPts val="1000"/>
              </a:lnSpc>
              <a:spcAft>
                <a:spcPts val="0"/>
              </a:spcAft>
              <a:buClr>
                <a:srgbClr val="9BA8B7"/>
              </a:buClr>
            </a:pPr>
            <a:r>
              <a:rPr lang="en-GB" sz="14400" b="1" u="sng" dirty="0" smtClean="0">
                <a:solidFill>
                  <a:srgbClr val="0070C0"/>
                </a:solidFill>
                <a:latin typeface="Comic Sans MS" pitchFamily="66" charset="0"/>
                <a:ea typeface="Times New Roman"/>
              </a:rPr>
              <a:t>conducted </a:t>
            </a:r>
            <a:r>
              <a:rPr lang="en-GB" sz="14400" b="1" u="sng" dirty="0">
                <a:solidFill>
                  <a:srgbClr val="0070C0"/>
                </a:solidFill>
                <a:latin typeface="Comic Sans MS" pitchFamily="66" charset="0"/>
                <a:ea typeface="Times New Roman"/>
              </a:rPr>
              <a:t>in class by Mrs Houston.</a:t>
            </a:r>
          </a:p>
          <a:p>
            <a:pPr>
              <a:lnSpc>
                <a:spcPts val="900"/>
              </a:lnSpc>
              <a:spcBef>
                <a:spcPts val="15"/>
              </a:spcBef>
              <a:spcAft>
                <a:spcPts val="0"/>
              </a:spcAft>
            </a:pPr>
            <a:endParaRPr lang="en-GB" sz="12800" dirty="0">
              <a:latin typeface="Times New Roman"/>
              <a:ea typeface="Times New Roman"/>
            </a:endParaRPr>
          </a:p>
          <a:p>
            <a:pPr marL="882015">
              <a:lnSpc>
                <a:spcPts val="1800"/>
              </a:lnSpc>
              <a:spcAft>
                <a:spcPts val="0"/>
              </a:spcAft>
            </a:pPr>
            <a:endParaRPr lang="en-GB" sz="12800" b="1" u="sng" spc="-5" dirty="0" smtClean="0">
              <a:uFill>
                <a:solidFill>
                  <a:srgbClr val="000000"/>
                </a:solidFill>
              </a:uFill>
              <a:latin typeface="Candara"/>
              <a:ea typeface="Candara"/>
              <a:cs typeface="Candara"/>
            </a:endParaRPr>
          </a:p>
          <a:p>
            <a:pPr marL="882015" lvl="0">
              <a:lnSpc>
                <a:spcPts val="1800"/>
              </a:lnSpc>
              <a:spcAft>
                <a:spcPts val="0"/>
              </a:spcAft>
              <a:buClr>
                <a:srgbClr val="9BA8B7"/>
              </a:buClr>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marL="610235" marR="924560">
              <a:lnSpc>
                <a:spcPct val="107000"/>
              </a:lnSpc>
              <a:spcAft>
                <a:spcPts val="0"/>
              </a:spcAft>
            </a:pPr>
            <a:r>
              <a:rPr lang="en-US" sz="1400" spc="-10" dirty="0">
                <a:latin typeface="Candara"/>
                <a:ea typeface="Candara"/>
                <a:cs typeface="Candara"/>
              </a:rPr>
              <a:t>F</a:t>
            </a:r>
            <a:r>
              <a:rPr lang="en-US" sz="1400" spc="5" dirty="0">
                <a:latin typeface="Candara"/>
                <a:ea typeface="Candara"/>
                <a:cs typeface="Candara"/>
              </a:rPr>
              <a:t>l</a:t>
            </a:r>
            <a:r>
              <a:rPr lang="en-US" sz="1400" dirty="0">
                <a:latin typeface="Candara"/>
                <a:ea typeface="Candara"/>
                <a:cs typeface="Candara"/>
              </a:rPr>
              <a:t>ip</a:t>
            </a:r>
            <a:r>
              <a:rPr lang="en-US" sz="1400" spc="-5" dirty="0">
                <a:latin typeface="Candara"/>
                <a:ea typeface="Candara"/>
                <a:cs typeface="Candara"/>
              </a:rPr>
              <a:t> </a:t>
            </a:r>
            <a:r>
              <a:rPr lang="en-US" sz="1400" spc="-10" dirty="0">
                <a:latin typeface="Candara"/>
                <a:ea typeface="Candara"/>
                <a:cs typeface="Candara"/>
              </a:rPr>
              <a:t>an</a:t>
            </a:r>
            <a:r>
              <a:rPr lang="en-US" sz="1400" dirty="0">
                <a:latin typeface="Candara"/>
                <a:ea typeface="Candara"/>
                <a:cs typeface="Candara"/>
              </a:rPr>
              <a:t>d</a:t>
            </a:r>
            <a:r>
              <a:rPr lang="en-US" sz="1400" spc="20" dirty="0">
                <a:latin typeface="Candara"/>
                <a:ea typeface="Candara"/>
                <a:cs typeface="Candara"/>
              </a:rPr>
              <a:t> </a:t>
            </a:r>
            <a:r>
              <a:rPr lang="en-US" sz="1400" spc="-5" dirty="0">
                <a:latin typeface="Candara"/>
                <a:ea typeface="Candara"/>
                <a:cs typeface="Candara"/>
              </a:rPr>
              <a:t>R</a:t>
            </a:r>
            <a:r>
              <a:rPr lang="en-US" sz="1400" spc="5" dirty="0">
                <a:latin typeface="Candara"/>
                <a:ea typeface="Candara"/>
                <a:cs typeface="Candara"/>
              </a:rPr>
              <a:t>e</a:t>
            </a:r>
            <a:r>
              <a:rPr lang="en-US" sz="1400" spc="-10" dirty="0">
                <a:latin typeface="Candara"/>
                <a:ea typeface="Candara"/>
                <a:cs typeface="Candara"/>
              </a:rPr>
              <a:t>a</a:t>
            </a:r>
            <a:r>
              <a:rPr lang="en-US" sz="1400" dirty="0">
                <a:latin typeface="Candara"/>
                <a:ea typeface="Candara"/>
                <a:cs typeface="Candara"/>
              </a:rPr>
              <a:t>d</a:t>
            </a:r>
            <a:r>
              <a:rPr lang="en-US" sz="1400" spc="15" dirty="0">
                <a:latin typeface="Candara"/>
                <a:ea typeface="Candara"/>
                <a:cs typeface="Candara"/>
              </a:rPr>
              <a:t>i</a:t>
            </a:r>
            <a:r>
              <a:rPr lang="en-US" sz="1400" spc="-10" dirty="0">
                <a:latin typeface="Candara"/>
                <a:ea typeface="Candara"/>
                <a:cs typeface="Candara"/>
              </a:rPr>
              <a:t>n</a:t>
            </a:r>
            <a:r>
              <a:rPr lang="en-US" sz="1400" dirty="0">
                <a:latin typeface="Candara"/>
                <a:ea typeface="Candara"/>
                <a:cs typeface="Candara"/>
              </a:rPr>
              <a:t>g</a:t>
            </a:r>
            <a:r>
              <a:rPr lang="en-US" sz="1400" spc="-5" dirty="0">
                <a:latin typeface="Candara"/>
                <a:ea typeface="Candara"/>
                <a:cs typeface="Candara"/>
              </a:rPr>
              <a:t> Pr</a:t>
            </a:r>
            <a:r>
              <a:rPr lang="en-US" sz="1400" spc="10" dirty="0">
                <a:latin typeface="Candara"/>
                <a:ea typeface="Candara"/>
                <a:cs typeface="Candara"/>
              </a:rPr>
              <a:t>og</a:t>
            </a:r>
            <a:r>
              <a:rPr lang="en-US" sz="1400" spc="-5" dirty="0">
                <a:latin typeface="Candara"/>
                <a:ea typeface="Candara"/>
                <a:cs typeface="Candara"/>
              </a:rPr>
              <a:t>r</a:t>
            </a:r>
            <a:r>
              <a:rPr lang="en-US" sz="1400" spc="5" dirty="0">
                <a:latin typeface="Candara"/>
                <a:ea typeface="Candara"/>
                <a:cs typeface="Candara"/>
              </a:rPr>
              <a:t>e</a:t>
            </a:r>
            <a:r>
              <a:rPr lang="en-US" sz="1400" dirty="0">
                <a:latin typeface="Candara"/>
                <a:ea typeface="Candara"/>
                <a:cs typeface="Candara"/>
              </a:rPr>
              <a:t>ss</a:t>
            </a:r>
            <a:r>
              <a:rPr lang="en-US" sz="1400" spc="10" dirty="0">
                <a:latin typeface="Candara"/>
                <a:ea typeface="Candara"/>
                <a:cs typeface="Candara"/>
              </a:rPr>
              <a:t> </a:t>
            </a:r>
            <a:r>
              <a:rPr lang="en-US" sz="1400" spc="-10" dirty="0">
                <a:latin typeface="Candara"/>
                <a:ea typeface="Candara"/>
                <a:cs typeface="Candara"/>
              </a:rPr>
              <a:t>h</a:t>
            </a:r>
            <a:r>
              <a:rPr lang="en-US" sz="1400" spc="10" dirty="0">
                <a:latin typeface="Candara"/>
                <a:ea typeface="Candara"/>
                <a:cs typeface="Candara"/>
              </a:rPr>
              <a:t>o</a:t>
            </a:r>
            <a:r>
              <a:rPr lang="en-US" sz="1400" dirty="0">
                <a:latin typeface="Candara"/>
                <a:ea typeface="Candara"/>
                <a:cs typeface="Candara"/>
              </a:rPr>
              <a:t>mew</a:t>
            </a:r>
            <a:r>
              <a:rPr lang="en-US" sz="1400" spc="10" dirty="0">
                <a:latin typeface="Candara"/>
                <a:ea typeface="Candara"/>
                <a:cs typeface="Candara"/>
              </a:rPr>
              <a:t>o</a:t>
            </a:r>
            <a:r>
              <a:rPr lang="en-US" sz="1400" spc="-5" dirty="0">
                <a:latin typeface="Candara"/>
                <a:ea typeface="Candara"/>
                <a:cs typeface="Candara"/>
              </a:rPr>
              <a:t>r</a:t>
            </a:r>
            <a:r>
              <a:rPr lang="en-US" sz="1400" dirty="0">
                <a:latin typeface="Candara"/>
                <a:ea typeface="Candara"/>
                <a:cs typeface="Candara"/>
              </a:rPr>
              <a:t>k</a:t>
            </a:r>
            <a:r>
              <a:rPr lang="en-US" sz="1400" spc="-5" dirty="0">
                <a:latin typeface="Candara"/>
                <a:ea typeface="Candara"/>
                <a:cs typeface="Candara"/>
              </a:rPr>
              <a:t> </a:t>
            </a:r>
            <a:r>
              <a:rPr lang="en-US" sz="1400" spc="-10" dirty="0">
                <a:latin typeface="Candara"/>
                <a:ea typeface="Candara"/>
                <a:cs typeface="Candara"/>
              </a:rPr>
              <a:t>a</a:t>
            </a:r>
            <a:r>
              <a:rPr lang="en-US" sz="1400" spc="15" dirty="0">
                <a:latin typeface="Candara"/>
                <a:ea typeface="Candara"/>
                <a:cs typeface="Candara"/>
              </a:rPr>
              <a:t>c</a:t>
            </a:r>
            <a:r>
              <a:rPr lang="en-US" sz="1400" spc="10" dirty="0">
                <a:latin typeface="Candara"/>
                <a:ea typeface="Candara"/>
                <a:cs typeface="Candara"/>
              </a:rPr>
              <a:t>t</a:t>
            </a:r>
            <a:r>
              <a:rPr lang="en-US" sz="1400" dirty="0">
                <a:latin typeface="Candara"/>
                <a:ea typeface="Candara"/>
                <a:cs typeface="Candara"/>
              </a:rPr>
              <a:t>ivi</a:t>
            </a:r>
            <a:r>
              <a:rPr lang="en-US" sz="1400" spc="10" dirty="0">
                <a:latin typeface="Candara"/>
                <a:ea typeface="Candara"/>
                <a:cs typeface="Candara"/>
              </a:rPr>
              <a:t>t</a:t>
            </a:r>
            <a:r>
              <a:rPr lang="en-US" sz="1400" dirty="0">
                <a:latin typeface="Candara"/>
                <a:ea typeface="Candara"/>
                <a:cs typeface="Candara"/>
              </a:rPr>
              <a:t>ies </a:t>
            </a:r>
            <a:r>
              <a:rPr lang="en-US" sz="1400" b="1" spc="-250" dirty="0">
                <a:latin typeface="Candara"/>
                <a:ea typeface="Candara"/>
                <a:cs typeface="Candara"/>
              </a:rPr>
              <a:t> </a:t>
            </a:r>
            <a:r>
              <a:rPr lang="en-US" sz="1400" b="1" u="sng" dirty="0">
                <a:uFill>
                  <a:solidFill>
                    <a:srgbClr val="000000"/>
                  </a:solidFill>
                </a:uFill>
                <a:latin typeface="Candara"/>
                <a:ea typeface="Candara"/>
                <a:cs typeface="Candara"/>
              </a:rPr>
              <a:t>m</a:t>
            </a:r>
            <a:r>
              <a:rPr lang="en-US" sz="1400" b="1" u="sng" spc="-5" dirty="0">
                <a:uFill>
                  <a:solidFill>
                    <a:srgbClr val="000000"/>
                  </a:solidFill>
                </a:uFill>
                <a:latin typeface="Candara"/>
                <a:ea typeface="Candara"/>
                <a:cs typeface="Candara"/>
              </a:rPr>
              <a:t>u</a:t>
            </a:r>
            <a:r>
              <a:rPr lang="en-US" sz="1400" b="1" u="sng" dirty="0">
                <a:uFill>
                  <a:solidFill>
                    <a:srgbClr val="000000"/>
                  </a:solidFill>
                </a:uFill>
                <a:latin typeface="Candara"/>
                <a:ea typeface="Candara"/>
                <a:cs typeface="Candara"/>
              </a:rPr>
              <a:t>st</a:t>
            </a:r>
            <a:r>
              <a:rPr lang="en-US" sz="1400" b="1" dirty="0">
                <a:latin typeface="Candara"/>
                <a:ea typeface="Candara"/>
                <a:cs typeface="Candara"/>
              </a:rPr>
              <a:t> </a:t>
            </a:r>
            <a:r>
              <a:rPr lang="en-US" sz="1400" spc="-5" dirty="0">
                <a:latin typeface="Candara"/>
                <a:ea typeface="Candara"/>
                <a:cs typeface="Candara"/>
              </a:rPr>
              <a:t>b</a:t>
            </a:r>
            <a:r>
              <a:rPr lang="en-US" sz="1400" dirty="0">
                <a:latin typeface="Candara"/>
                <a:ea typeface="Candara"/>
                <a:cs typeface="Candara"/>
              </a:rPr>
              <a:t>e</a:t>
            </a:r>
            <a:r>
              <a:rPr lang="en-US" sz="1400" spc="5" dirty="0">
                <a:latin typeface="Candara"/>
                <a:ea typeface="Candara"/>
                <a:cs typeface="Candara"/>
              </a:rPr>
              <a:t> </a:t>
            </a:r>
            <a:r>
              <a:rPr lang="en-US" sz="1400" dirty="0">
                <a:latin typeface="Candara"/>
                <a:ea typeface="Candara"/>
                <a:cs typeface="Candara"/>
              </a:rPr>
              <a:t>c</a:t>
            </a:r>
            <a:r>
              <a:rPr lang="en-US" sz="1400" spc="5" dirty="0">
                <a:latin typeface="Candara"/>
                <a:ea typeface="Candara"/>
                <a:cs typeface="Candara"/>
              </a:rPr>
              <a:t>o</a:t>
            </a:r>
            <a:r>
              <a:rPr lang="en-US" sz="1400" dirty="0">
                <a:latin typeface="Candara"/>
                <a:ea typeface="Candara"/>
                <a:cs typeface="Candara"/>
              </a:rPr>
              <a:t>m</a:t>
            </a:r>
            <a:r>
              <a:rPr lang="en-US" sz="1400" spc="-10" dirty="0">
                <a:latin typeface="Candara"/>
                <a:ea typeface="Candara"/>
                <a:cs typeface="Candara"/>
              </a:rPr>
              <a:t>p</a:t>
            </a:r>
            <a:r>
              <a:rPr lang="en-US" sz="1400" spc="5" dirty="0">
                <a:latin typeface="Candara"/>
                <a:ea typeface="Candara"/>
                <a:cs typeface="Candara"/>
              </a:rPr>
              <a:t>le</a:t>
            </a:r>
            <a:r>
              <a:rPr lang="en-US" sz="1400" spc="-10" dirty="0">
                <a:latin typeface="Candara"/>
                <a:ea typeface="Candara"/>
                <a:cs typeface="Candara"/>
              </a:rPr>
              <a:t>t</a:t>
            </a:r>
            <a:r>
              <a:rPr lang="en-US" sz="1400" spc="5" dirty="0">
                <a:latin typeface="Candara"/>
                <a:ea typeface="Candara"/>
                <a:cs typeface="Candara"/>
              </a:rPr>
              <a:t>e</a:t>
            </a:r>
            <a:r>
              <a:rPr lang="en-US" sz="1400" dirty="0">
                <a:latin typeface="Candara"/>
                <a:ea typeface="Candara"/>
                <a:cs typeface="Candara"/>
              </a:rPr>
              <a:t>d </a:t>
            </a:r>
            <a:r>
              <a:rPr lang="en-US" sz="1400" spc="-5" dirty="0">
                <a:latin typeface="Candara"/>
                <a:ea typeface="Candara"/>
                <a:cs typeface="Candara"/>
              </a:rPr>
              <a:t>b</a:t>
            </a:r>
            <a:r>
              <a:rPr lang="en-US" sz="1400" dirty="0">
                <a:latin typeface="Candara"/>
                <a:ea typeface="Candara"/>
                <a:cs typeface="Candara"/>
              </a:rPr>
              <a:t>y</a:t>
            </a:r>
            <a:r>
              <a:rPr lang="en-US" sz="1400" spc="10" dirty="0">
                <a:latin typeface="Candara"/>
                <a:ea typeface="Candara"/>
                <a:cs typeface="Candara"/>
              </a:rPr>
              <a:t> </a:t>
            </a:r>
            <a:r>
              <a:rPr lang="en-US" sz="1400" dirty="0">
                <a:latin typeface="Candara"/>
                <a:ea typeface="Candara"/>
                <a:cs typeface="Candara"/>
              </a:rPr>
              <a:t>c</a:t>
            </a:r>
            <a:r>
              <a:rPr lang="en-US" sz="1400" spc="-10" dirty="0">
                <a:latin typeface="Candara"/>
                <a:ea typeface="Candara"/>
                <a:cs typeface="Candara"/>
              </a:rPr>
              <a:t>h</a:t>
            </a:r>
            <a:r>
              <a:rPr lang="en-US" sz="1400" dirty="0">
                <a:latin typeface="Candara"/>
                <a:ea typeface="Candara"/>
                <a:cs typeface="Candara"/>
              </a:rPr>
              <a:t>i</a:t>
            </a:r>
            <a:r>
              <a:rPr lang="en-US" sz="1400" spc="5" dirty="0">
                <a:latin typeface="Candara"/>
                <a:ea typeface="Candara"/>
                <a:cs typeface="Candara"/>
              </a:rPr>
              <a:t>l</a:t>
            </a:r>
            <a:r>
              <a:rPr lang="en-US" sz="1400" dirty="0">
                <a:latin typeface="Candara"/>
                <a:ea typeface="Candara"/>
                <a:cs typeface="Candara"/>
              </a:rPr>
              <a:t>d</a:t>
            </a:r>
            <a:r>
              <a:rPr lang="en-US" sz="1400" spc="-5" dirty="0">
                <a:latin typeface="Candara"/>
                <a:ea typeface="Candara"/>
                <a:cs typeface="Candara"/>
              </a:rPr>
              <a:t>r</a:t>
            </a:r>
            <a:r>
              <a:rPr lang="en-US" sz="1400" spc="5" dirty="0">
                <a:latin typeface="Candara"/>
                <a:ea typeface="Candara"/>
                <a:cs typeface="Candara"/>
              </a:rPr>
              <a:t>e</a:t>
            </a:r>
            <a:r>
              <a:rPr lang="en-US" sz="1400" dirty="0">
                <a:latin typeface="Candara"/>
                <a:ea typeface="Candara"/>
                <a:cs typeface="Candara"/>
              </a:rPr>
              <a:t>n</a:t>
            </a:r>
            <a:r>
              <a:rPr lang="en-US" sz="1400" spc="-10" dirty="0">
                <a:latin typeface="Candara"/>
                <a:ea typeface="Candara"/>
                <a:cs typeface="Candara"/>
              </a:rPr>
              <a:t> </a:t>
            </a:r>
            <a:r>
              <a:rPr lang="en-US" sz="1400" dirty="0">
                <a:latin typeface="Candara"/>
                <a:ea typeface="Candara"/>
                <a:cs typeface="Candara"/>
              </a:rPr>
              <a:t>in</a:t>
            </a:r>
            <a:r>
              <a:rPr lang="en-US" sz="1400" spc="10" dirty="0">
                <a:latin typeface="Candara"/>
                <a:ea typeface="Candara"/>
                <a:cs typeface="Candara"/>
              </a:rPr>
              <a:t> </a:t>
            </a:r>
            <a:r>
              <a:rPr lang="en-US" sz="1400" spc="5" dirty="0">
                <a:latin typeface="Candara"/>
                <a:ea typeface="Candara"/>
                <a:cs typeface="Candara"/>
              </a:rPr>
              <a:t>t</a:t>
            </a:r>
            <a:r>
              <a:rPr lang="en-US" sz="1400" spc="-10" dirty="0">
                <a:latin typeface="Candara"/>
                <a:ea typeface="Candara"/>
                <a:cs typeface="Candara"/>
              </a:rPr>
              <a:t>h</a:t>
            </a:r>
            <a:r>
              <a:rPr lang="en-US" sz="1400" dirty="0">
                <a:latin typeface="Candara"/>
                <a:ea typeface="Candara"/>
                <a:cs typeface="Candara"/>
              </a:rPr>
              <a:t>e </a:t>
            </a:r>
            <a:r>
              <a:rPr lang="en-US" sz="1400" spc="-5" dirty="0">
                <a:latin typeface="Candara"/>
                <a:ea typeface="Candara"/>
                <a:cs typeface="Candara"/>
              </a:rPr>
              <a:t>f</a:t>
            </a:r>
            <a:r>
              <a:rPr lang="en-US" sz="1400" spc="10" dirty="0">
                <a:latin typeface="Candara"/>
                <a:ea typeface="Candara"/>
                <a:cs typeface="Candara"/>
              </a:rPr>
              <a:t>o</a:t>
            </a:r>
            <a:r>
              <a:rPr lang="en-US" sz="1400" spc="5" dirty="0">
                <a:latin typeface="Candara"/>
                <a:ea typeface="Candara"/>
                <a:cs typeface="Candara"/>
              </a:rPr>
              <a:t>ll</a:t>
            </a:r>
            <a:r>
              <a:rPr lang="en-US" sz="1400" spc="10" dirty="0">
                <a:latin typeface="Candara"/>
                <a:ea typeface="Candara"/>
                <a:cs typeface="Candara"/>
              </a:rPr>
              <a:t>o</a:t>
            </a:r>
            <a:r>
              <a:rPr lang="en-US" sz="1400" dirty="0">
                <a:latin typeface="Candara"/>
                <a:ea typeface="Candara"/>
                <a:cs typeface="Candara"/>
              </a:rPr>
              <a:t>wi</a:t>
            </a:r>
            <a:r>
              <a:rPr lang="en-US" sz="1400" spc="-10" dirty="0">
                <a:latin typeface="Candara"/>
                <a:ea typeface="Candara"/>
                <a:cs typeface="Candara"/>
              </a:rPr>
              <a:t>n</a:t>
            </a:r>
            <a:r>
              <a:rPr lang="en-US" sz="1400" dirty="0">
                <a:latin typeface="Candara"/>
                <a:ea typeface="Candara"/>
                <a:cs typeface="Candara"/>
              </a:rPr>
              <a:t>g</a:t>
            </a:r>
            <a:r>
              <a:rPr lang="en-US" sz="1400" spc="-5" dirty="0">
                <a:latin typeface="Candara"/>
                <a:ea typeface="Candara"/>
                <a:cs typeface="Candara"/>
              </a:rPr>
              <a:t> </a:t>
            </a:r>
            <a:r>
              <a:rPr lang="en-US" sz="1400" dirty="0">
                <a:latin typeface="Candara"/>
                <a:ea typeface="Candara"/>
                <a:cs typeface="Candara"/>
              </a:rPr>
              <a:t>cl</a:t>
            </a:r>
            <a:r>
              <a:rPr lang="en-US" sz="1400" spc="-5" dirty="0">
                <a:latin typeface="Candara"/>
                <a:ea typeface="Candara"/>
                <a:cs typeface="Candara"/>
              </a:rPr>
              <a:t>a</a:t>
            </a:r>
            <a:r>
              <a:rPr lang="en-US" sz="1400" dirty="0">
                <a:latin typeface="Candara"/>
                <a:ea typeface="Candara"/>
                <a:cs typeface="Candara"/>
              </a:rPr>
              <a:t>s</a:t>
            </a:r>
            <a:r>
              <a:rPr lang="en-US" sz="1400" spc="-5" dirty="0">
                <a:latin typeface="Candara"/>
                <a:ea typeface="Candara"/>
                <a:cs typeface="Candara"/>
              </a:rPr>
              <a:t>s</a:t>
            </a:r>
            <a:r>
              <a:rPr lang="en-US" sz="1400" spc="5" dirty="0">
                <a:latin typeface="Candara"/>
                <a:ea typeface="Candara"/>
                <a:cs typeface="Candara"/>
              </a:rPr>
              <a:t>e</a:t>
            </a:r>
            <a:r>
              <a:rPr lang="en-US" sz="1400" dirty="0">
                <a:latin typeface="Candara"/>
                <a:ea typeface="Candara"/>
                <a:cs typeface="Candara"/>
              </a:rPr>
              <a:t>s:</a:t>
            </a:r>
            <a:endParaRPr lang="en-GB" sz="1050" dirty="0">
              <a:latin typeface="Times New Roman"/>
              <a:ea typeface="Times New Roman"/>
            </a:endParaRPr>
          </a:p>
          <a:p>
            <a:pPr>
              <a:lnSpc>
                <a:spcPts val="800"/>
              </a:lnSpc>
              <a:spcBef>
                <a:spcPts val="10"/>
              </a:spcBef>
              <a:spcAft>
                <a:spcPts val="0"/>
              </a:spcAft>
            </a:pPr>
            <a:r>
              <a:rPr lang="en-US" sz="1000" dirty="0">
                <a:latin typeface="Times New Roman"/>
                <a:ea typeface="Times New Roman"/>
              </a:rPr>
              <a:t> </a:t>
            </a:r>
            <a:endParaRPr lang="en-GB" sz="1050" dirty="0">
              <a:latin typeface="Times New Roman"/>
              <a:ea typeface="Times New Roman"/>
            </a:endParaRPr>
          </a:p>
          <a:p>
            <a:pPr marL="838835">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Te</a:t>
            </a:r>
            <a:r>
              <a:rPr lang="en-US" sz="1400" spc="-20" dirty="0" err="1">
                <a:latin typeface="Candara"/>
                <a:ea typeface="Candara"/>
                <a:cs typeface="Candara"/>
              </a:rPr>
              <a:t>i</a:t>
            </a:r>
            <a:r>
              <a:rPr lang="en-US" sz="1400" spc="5" dirty="0" err="1">
                <a:latin typeface="Candara"/>
                <a:ea typeface="Candara"/>
                <a:cs typeface="Candara"/>
              </a:rPr>
              <a:t>l</a:t>
            </a:r>
            <a:r>
              <a:rPr lang="en-US" sz="1400" dirty="0" err="1">
                <a:latin typeface="Candara"/>
                <a:ea typeface="Candara"/>
                <a:cs typeface="Candara"/>
              </a:rPr>
              <a:t>o</a:t>
            </a:r>
            <a:r>
              <a:rPr lang="en-US" sz="1400" spc="10" dirty="0">
                <a:latin typeface="Candara"/>
                <a:ea typeface="Candara"/>
                <a:cs typeface="Candara"/>
              </a:rPr>
              <a:t> </a:t>
            </a:r>
            <a:r>
              <a:rPr lang="en-US" sz="1400" dirty="0">
                <a:latin typeface="Candara"/>
                <a:ea typeface="Candara"/>
                <a:cs typeface="Candara"/>
              </a:rPr>
              <a:t>2</a:t>
            </a:r>
            <a:endParaRPr lang="en-GB" sz="1050" dirty="0">
              <a:latin typeface="Times New Roman"/>
              <a:ea typeface="Times New Roman"/>
            </a:endParaRPr>
          </a:p>
          <a:p>
            <a:pPr marL="838835">
              <a:spcBef>
                <a:spcPts val="17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10" dirty="0" err="1">
                <a:latin typeface="Candara"/>
                <a:ea typeface="Candara"/>
                <a:cs typeface="Candara"/>
              </a:rPr>
              <a:t>G</a:t>
            </a:r>
            <a:r>
              <a:rPr lang="en-US" sz="1400" dirty="0" err="1">
                <a:latin typeface="Candara"/>
                <a:ea typeface="Candara"/>
                <a:cs typeface="Candara"/>
              </a:rPr>
              <a:t>wy</a:t>
            </a:r>
            <a:r>
              <a:rPr lang="en-US" sz="1400" spc="-5" dirty="0" err="1">
                <a:latin typeface="Candara"/>
                <a:ea typeface="Candara"/>
                <a:cs typeface="Candara"/>
              </a:rPr>
              <a:t>n</a:t>
            </a:r>
            <a:r>
              <a:rPr lang="en-US" sz="1400" spc="-10" dirty="0" err="1">
                <a:latin typeface="Candara"/>
                <a:ea typeface="Candara"/>
                <a:cs typeface="Candara"/>
              </a:rPr>
              <a:t>n</a:t>
            </a:r>
            <a:r>
              <a:rPr lang="en-US" sz="1400" dirty="0" err="1">
                <a:latin typeface="Candara"/>
                <a:ea typeface="Candara"/>
                <a:cs typeface="Candara"/>
              </a:rPr>
              <a:t>o</a:t>
            </a:r>
            <a:r>
              <a:rPr lang="en-US" sz="1400" spc="10" dirty="0">
                <a:latin typeface="Candara"/>
                <a:ea typeface="Candara"/>
                <a:cs typeface="Candara"/>
              </a:rPr>
              <a:t> </a:t>
            </a:r>
            <a:r>
              <a:rPr lang="en-US" sz="1400" dirty="0">
                <a:latin typeface="Candara"/>
                <a:ea typeface="Candara"/>
                <a:cs typeface="Candara"/>
              </a:rPr>
              <a:t>3</a:t>
            </a:r>
            <a:endParaRPr lang="en-GB" sz="1050" dirty="0">
              <a:latin typeface="Times New Roman"/>
              <a:ea typeface="Times New Roman"/>
            </a:endParaRPr>
          </a:p>
          <a:p>
            <a:pPr marL="838835">
              <a:spcBef>
                <a:spcPts val="17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T</a:t>
            </a:r>
            <a:r>
              <a:rPr lang="en-US" sz="1400" dirty="0" err="1">
                <a:latin typeface="Candara"/>
                <a:ea typeface="Candara"/>
                <a:cs typeface="Candara"/>
              </a:rPr>
              <a:t>yd</a:t>
            </a:r>
            <a:r>
              <a:rPr lang="en-US" sz="1400" spc="-5" dirty="0" err="1">
                <a:latin typeface="Candara"/>
                <a:ea typeface="Candara"/>
                <a:cs typeface="Candara"/>
              </a:rPr>
              <a:t>f</a:t>
            </a:r>
            <a:r>
              <a:rPr lang="en-US" sz="1400" dirty="0" err="1">
                <a:latin typeface="Candara"/>
                <a:ea typeface="Candara"/>
                <a:cs typeface="Candara"/>
              </a:rPr>
              <a:t>il</a:t>
            </a:r>
            <a:r>
              <a:rPr lang="en-US" sz="1400" spc="5" dirty="0">
                <a:latin typeface="Candara"/>
                <a:ea typeface="Candara"/>
                <a:cs typeface="Candara"/>
              </a:rPr>
              <a:t> </a:t>
            </a:r>
            <a:r>
              <a:rPr lang="en-US" sz="1400" dirty="0">
                <a:latin typeface="Candara"/>
                <a:ea typeface="Candara"/>
                <a:cs typeface="Candara"/>
              </a:rPr>
              <a:t>3</a:t>
            </a:r>
            <a:endParaRPr lang="en-GB" sz="1050" dirty="0">
              <a:latin typeface="Times New Roman"/>
              <a:ea typeface="Times New Roman"/>
            </a:endParaRPr>
          </a:p>
          <a:p>
            <a:pPr marL="838835">
              <a:spcBef>
                <a:spcPts val="19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D</a:t>
            </a:r>
            <a:r>
              <a:rPr lang="en-US" sz="1400" dirty="0" err="1">
                <a:latin typeface="Candara"/>
                <a:ea typeface="Candara"/>
                <a:cs typeface="Candara"/>
              </a:rPr>
              <a:t>wy</a:t>
            </a:r>
            <a:r>
              <a:rPr lang="en-US" sz="1400" spc="-5" dirty="0" err="1">
                <a:latin typeface="Candara"/>
                <a:ea typeface="Candara"/>
                <a:cs typeface="Candara"/>
              </a:rPr>
              <a:t>n</a:t>
            </a:r>
            <a:r>
              <a:rPr lang="en-US" sz="1400" dirty="0" err="1">
                <a:latin typeface="Candara"/>
                <a:ea typeface="Candara"/>
                <a:cs typeface="Candara"/>
              </a:rPr>
              <a:t>w</a:t>
            </a:r>
            <a:r>
              <a:rPr lang="en-US" sz="1400" spc="5" dirty="0" err="1">
                <a:latin typeface="Candara"/>
                <a:ea typeface="Candara"/>
                <a:cs typeface="Candara"/>
              </a:rPr>
              <a:t>e</a:t>
            </a:r>
            <a:r>
              <a:rPr lang="en-US" sz="1400" dirty="0" err="1">
                <a:latin typeface="Candara"/>
                <a:ea typeface="Candara"/>
                <a:cs typeface="Candara"/>
              </a:rPr>
              <a:t>n</a:t>
            </a:r>
            <a:r>
              <a:rPr lang="en-US" sz="1400" spc="-10" dirty="0">
                <a:latin typeface="Candara"/>
                <a:ea typeface="Candara"/>
                <a:cs typeface="Candara"/>
              </a:rPr>
              <a:t> </a:t>
            </a:r>
            <a:r>
              <a:rPr lang="en-US" sz="1400" dirty="0">
                <a:latin typeface="Candara"/>
                <a:ea typeface="Candara"/>
                <a:cs typeface="Candara"/>
              </a:rPr>
              <a:t>3</a:t>
            </a:r>
            <a:endParaRPr lang="en-GB" sz="1050" dirty="0">
              <a:effectLst/>
              <a:latin typeface="Times New Roman"/>
              <a:ea typeface="Times New Roman"/>
            </a:endParaRPr>
          </a:p>
        </p:txBody>
      </p:sp>
      <p:graphicFrame>
        <p:nvGraphicFramePr>
          <p:cNvPr id="2" name="Table 1"/>
          <p:cNvGraphicFramePr>
            <a:graphicFrameLocks noGrp="1"/>
          </p:cNvGraphicFramePr>
          <p:nvPr>
            <p:extLst>
              <p:ext uri="{D42A27DB-BD31-4B8C-83A1-F6EECF244321}">
                <p14:modId xmlns:p14="http://schemas.microsoft.com/office/powerpoint/2010/main" val="2195438476"/>
              </p:ext>
            </p:extLst>
          </p:nvPr>
        </p:nvGraphicFramePr>
        <p:xfrm>
          <a:off x="1030638" y="2664936"/>
          <a:ext cx="8517858" cy="2647315"/>
        </p:xfrm>
        <a:graphic>
          <a:graphicData uri="http://schemas.openxmlformats.org/drawingml/2006/table">
            <a:tbl>
              <a:tblPr firstRow="1" firstCol="1" lastRow="1" lastCol="1" bandRow="1" bandCol="1"/>
              <a:tblGrid>
                <a:gridCol w="2355667"/>
                <a:gridCol w="2128082"/>
                <a:gridCol w="4034109"/>
              </a:tblGrid>
              <a:tr h="594995">
                <a:tc>
                  <a:txBody>
                    <a:bodyPr/>
                    <a:lstStyle/>
                    <a:p>
                      <a:pPr marL="65405">
                        <a:lnSpc>
                          <a:spcPts val="1400"/>
                        </a:lnSpc>
                        <a:spcAft>
                          <a:spcPts val="0"/>
                        </a:spcAft>
                      </a:pPr>
                      <a:r>
                        <a:rPr lang="en-US" sz="1200" b="1" dirty="0">
                          <a:effectLst/>
                          <a:latin typeface="Candara"/>
                          <a:ea typeface="Candara"/>
                          <a:cs typeface="Candara"/>
                        </a:rPr>
                        <a:t>Y</a:t>
                      </a:r>
                      <a:r>
                        <a:rPr lang="en-US" sz="1200" b="1" spc="5" dirty="0">
                          <a:effectLst/>
                          <a:latin typeface="Candara"/>
                          <a:ea typeface="Candara"/>
                          <a:cs typeface="Candara"/>
                        </a:rPr>
                        <a:t>o</a:t>
                      </a:r>
                      <a:r>
                        <a:rPr lang="en-US" sz="1200" b="1" dirty="0">
                          <a:effectLst/>
                          <a:latin typeface="Candara"/>
                          <a:ea typeface="Candara"/>
                          <a:cs typeface="Candara"/>
                        </a:rPr>
                        <a:t>u</a:t>
                      </a:r>
                      <a:r>
                        <a:rPr lang="en-US" sz="1200" b="1" spc="-10" dirty="0">
                          <a:effectLst/>
                          <a:latin typeface="Candara"/>
                          <a:ea typeface="Candara"/>
                          <a:cs typeface="Candara"/>
                        </a:rPr>
                        <a:t> </a:t>
                      </a:r>
                      <a:r>
                        <a:rPr lang="en-US" sz="1200" b="1" dirty="0">
                          <a:effectLst/>
                          <a:latin typeface="Candara"/>
                          <a:ea typeface="Candara"/>
                          <a:cs typeface="Candara"/>
                        </a:rPr>
                        <a:t>n</a:t>
                      </a:r>
                      <a:r>
                        <a:rPr lang="en-US" sz="1200" b="1" spc="5" dirty="0">
                          <a:effectLst/>
                          <a:latin typeface="Candara"/>
                          <a:ea typeface="Candara"/>
                          <a:cs typeface="Candara"/>
                        </a:rPr>
                        <a:t>ee</a:t>
                      </a:r>
                      <a:r>
                        <a:rPr lang="en-US" sz="1200" b="1" dirty="0">
                          <a:effectLst/>
                          <a:latin typeface="Candara"/>
                          <a:ea typeface="Candara"/>
                          <a:cs typeface="Candara"/>
                        </a:rPr>
                        <a:t>d </a:t>
                      </a:r>
                      <a:r>
                        <a:rPr lang="en-US" sz="1200" b="1" spc="5" dirty="0">
                          <a:effectLst/>
                          <a:latin typeface="Candara"/>
                          <a:ea typeface="Candara"/>
                          <a:cs typeface="Candara"/>
                        </a:rPr>
                        <a:t>t</a:t>
                      </a:r>
                      <a:r>
                        <a:rPr lang="en-US" sz="1200" b="1" dirty="0">
                          <a:effectLst/>
                          <a:latin typeface="Candara"/>
                          <a:ea typeface="Candara"/>
                          <a:cs typeface="Candara"/>
                        </a:rPr>
                        <a:t>o</a:t>
                      </a:r>
                      <a:r>
                        <a:rPr lang="en-US" sz="1200" b="1" spc="10" dirty="0">
                          <a:effectLst/>
                          <a:latin typeface="Candara"/>
                          <a:ea typeface="Candara"/>
                          <a:cs typeface="Candara"/>
                        </a:rPr>
                        <a:t> </a:t>
                      </a:r>
                      <a:r>
                        <a:rPr lang="en-US" sz="1200" b="1" spc="5" dirty="0">
                          <a:effectLst/>
                          <a:latin typeface="Candara"/>
                          <a:ea typeface="Candara"/>
                          <a:cs typeface="Candara"/>
                        </a:rPr>
                        <a:t>r</a:t>
                      </a:r>
                      <a:r>
                        <a:rPr lang="en-US" sz="1200" b="1" spc="-15" dirty="0">
                          <a:effectLst/>
                          <a:latin typeface="Candara"/>
                          <a:ea typeface="Candara"/>
                          <a:cs typeface="Candara"/>
                        </a:rPr>
                        <a:t>e</a:t>
                      </a:r>
                      <a:r>
                        <a:rPr lang="en-US" sz="1200" b="1" spc="5" dirty="0">
                          <a:effectLst/>
                          <a:latin typeface="Candara"/>
                          <a:ea typeface="Candara"/>
                          <a:cs typeface="Candara"/>
                        </a:rPr>
                        <a:t>c</a:t>
                      </a:r>
                      <a:r>
                        <a:rPr lang="en-US" sz="1200" b="1" spc="10" dirty="0">
                          <a:effectLst/>
                          <a:latin typeface="Candara"/>
                          <a:ea typeface="Candara"/>
                          <a:cs typeface="Candara"/>
                        </a:rPr>
                        <a:t>o</a:t>
                      </a:r>
                      <a:r>
                        <a:rPr lang="en-US" sz="1200" b="1" dirty="0">
                          <a:effectLst/>
                          <a:latin typeface="Candara"/>
                          <a:ea typeface="Candara"/>
                          <a:cs typeface="Candara"/>
                        </a:rPr>
                        <a:t>rd a</a:t>
                      </a:r>
                      <a:endParaRPr lang="en-GB" sz="1000" dirty="0">
                        <a:effectLst/>
                        <a:latin typeface="Times New Roman"/>
                        <a:ea typeface="Times New Roman"/>
                      </a:endParaRPr>
                    </a:p>
                    <a:p>
                      <a:pPr marL="65405" marR="81280">
                        <a:spcBef>
                          <a:spcPts val="15"/>
                        </a:spcBef>
                        <a:spcAft>
                          <a:spcPts val="0"/>
                        </a:spcAft>
                      </a:pPr>
                      <a:r>
                        <a:rPr lang="en-US" sz="1200" b="1" dirty="0">
                          <a:effectLst/>
                          <a:latin typeface="Candara"/>
                          <a:ea typeface="Candara"/>
                          <a:cs typeface="Candara"/>
                        </a:rPr>
                        <a:t>res</a:t>
                      </a:r>
                      <a:r>
                        <a:rPr lang="en-US" sz="1200" b="1" spc="5" dirty="0">
                          <a:effectLst/>
                          <a:latin typeface="Candara"/>
                          <a:ea typeface="Candara"/>
                          <a:cs typeface="Candara"/>
                        </a:rPr>
                        <a:t>p</a:t>
                      </a:r>
                      <a:r>
                        <a:rPr lang="en-US" sz="1200" b="1" spc="10" dirty="0">
                          <a:effectLst/>
                          <a:latin typeface="Candara"/>
                          <a:ea typeface="Candara"/>
                          <a:cs typeface="Candara"/>
                        </a:rPr>
                        <a:t>o</a:t>
                      </a:r>
                      <a:r>
                        <a:rPr lang="en-US" sz="1200" b="1" dirty="0">
                          <a:effectLst/>
                          <a:latin typeface="Candara"/>
                          <a:ea typeface="Candara"/>
                          <a:cs typeface="Candara"/>
                        </a:rPr>
                        <a:t>nse </a:t>
                      </a:r>
                      <a:r>
                        <a:rPr lang="en-US" sz="1200" b="1" spc="10" dirty="0">
                          <a:effectLst/>
                          <a:latin typeface="Candara"/>
                          <a:ea typeface="Candara"/>
                          <a:cs typeface="Candara"/>
                        </a:rPr>
                        <a:t>o</a:t>
                      </a:r>
                      <a:r>
                        <a:rPr lang="en-US" sz="1200" b="1" dirty="0">
                          <a:effectLst/>
                          <a:latin typeface="Candara"/>
                          <a:ea typeface="Candara"/>
                          <a:cs typeface="Candara"/>
                        </a:rPr>
                        <a:t>n</a:t>
                      </a:r>
                      <a:r>
                        <a:rPr lang="en-US" sz="1200" b="1" spc="-10" dirty="0">
                          <a:effectLst/>
                          <a:latin typeface="Candara"/>
                          <a:ea typeface="Candara"/>
                          <a:cs typeface="Candara"/>
                        </a:rPr>
                        <a:t> </a:t>
                      </a:r>
                      <a:r>
                        <a:rPr lang="en-US" sz="1200" b="1" spc="5" dirty="0">
                          <a:effectLst/>
                          <a:latin typeface="Candara"/>
                          <a:ea typeface="Candara"/>
                          <a:cs typeface="Candara"/>
                        </a:rPr>
                        <a:t>t</a:t>
                      </a:r>
                      <a:r>
                        <a:rPr lang="en-US" sz="1200" b="1" dirty="0">
                          <a:effectLst/>
                          <a:latin typeface="Candara"/>
                          <a:ea typeface="Candara"/>
                          <a:cs typeface="Candara"/>
                        </a:rPr>
                        <a:t>he</a:t>
                      </a:r>
                      <a:r>
                        <a:rPr lang="en-US" sz="1200" b="1" spc="5" dirty="0">
                          <a:effectLst/>
                          <a:latin typeface="Candara"/>
                          <a:ea typeface="Candara"/>
                          <a:cs typeface="Candara"/>
                        </a:rPr>
                        <a:t> </a:t>
                      </a:r>
                      <a:r>
                        <a:rPr lang="en-US" sz="1200" b="1" spc="-15" dirty="0">
                          <a:effectLst/>
                          <a:latin typeface="Candara"/>
                          <a:ea typeface="Candara"/>
                          <a:cs typeface="Candara"/>
                        </a:rPr>
                        <a:t>f</a:t>
                      </a:r>
                      <a:r>
                        <a:rPr lang="en-US" sz="1200" b="1" spc="10" dirty="0">
                          <a:effectLst/>
                          <a:latin typeface="Candara"/>
                          <a:ea typeface="Candara"/>
                          <a:cs typeface="Candara"/>
                        </a:rPr>
                        <a:t>o</a:t>
                      </a:r>
                      <a:r>
                        <a:rPr lang="en-US" sz="1200" b="1" spc="-10" dirty="0">
                          <a:effectLst/>
                          <a:latin typeface="Candara"/>
                          <a:ea typeface="Candara"/>
                          <a:cs typeface="Candara"/>
                        </a:rPr>
                        <a:t>ll</a:t>
                      </a:r>
                      <a:r>
                        <a:rPr lang="en-US" sz="1200" b="1" spc="10" dirty="0">
                          <a:effectLst/>
                          <a:latin typeface="Candara"/>
                          <a:ea typeface="Candara"/>
                          <a:cs typeface="Candara"/>
                        </a:rPr>
                        <a:t>o</a:t>
                      </a:r>
                      <a:r>
                        <a:rPr lang="en-US" sz="1200" b="1" spc="-5" dirty="0">
                          <a:effectLst/>
                          <a:latin typeface="Candara"/>
                          <a:ea typeface="Candara"/>
                          <a:cs typeface="Candara"/>
                        </a:rPr>
                        <a:t>w</a:t>
                      </a:r>
                      <a:r>
                        <a:rPr lang="en-US" sz="1200" b="1" dirty="0">
                          <a:effectLst/>
                          <a:latin typeface="Candara"/>
                          <a:ea typeface="Candara"/>
                          <a:cs typeface="Candara"/>
                        </a:rPr>
                        <a:t>ing </a:t>
                      </a:r>
                      <a:r>
                        <a:rPr lang="en-US" sz="1200" b="1" spc="5" dirty="0">
                          <a:effectLst/>
                          <a:latin typeface="Candara"/>
                          <a:ea typeface="Candara"/>
                          <a:cs typeface="Candara"/>
                        </a:rPr>
                        <a:t>t</a:t>
                      </a:r>
                      <a:r>
                        <a:rPr lang="en-US" sz="1200" b="1" spc="10" dirty="0">
                          <a:effectLst/>
                          <a:latin typeface="Candara"/>
                          <a:ea typeface="Candara"/>
                          <a:cs typeface="Candara"/>
                        </a:rPr>
                        <a:t>op</a:t>
                      </a:r>
                      <a:r>
                        <a:rPr lang="en-US" sz="1200" b="1" dirty="0">
                          <a:effectLst/>
                          <a:latin typeface="Candara"/>
                          <a:ea typeface="Candara"/>
                          <a:cs typeface="Candara"/>
                        </a:rPr>
                        <a:t>i</a:t>
                      </a:r>
                      <a:r>
                        <a:rPr lang="en-US" sz="1200" b="1" spc="10" dirty="0">
                          <a:effectLst/>
                          <a:latin typeface="Candara"/>
                          <a:ea typeface="Candara"/>
                          <a:cs typeface="Candara"/>
                        </a:rPr>
                        <a:t>c</a:t>
                      </a:r>
                      <a:r>
                        <a:rPr lang="en-US" sz="1200" b="1" spc="-5" dirty="0">
                          <a:effectLst/>
                          <a:latin typeface="Candara"/>
                          <a:ea typeface="Candara"/>
                          <a:cs typeface="Candara"/>
                        </a:rPr>
                        <a:t>s:</a:t>
                      </a:r>
                      <a:endParaRPr lang="en-GB" sz="1000" dirty="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400"/>
                        </a:lnSpc>
                        <a:spcAft>
                          <a:spcPts val="0"/>
                        </a:spcAft>
                      </a:pPr>
                      <a:r>
                        <a:rPr lang="en-US" sz="1200" b="1">
                          <a:effectLst/>
                          <a:latin typeface="Candara"/>
                          <a:ea typeface="Candara"/>
                          <a:cs typeface="Candara"/>
                        </a:rPr>
                        <a:t>Wh</a:t>
                      </a:r>
                      <a:r>
                        <a:rPr lang="en-US" sz="1200" b="1" spc="5">
                          <a:effectLst/>
                          <a:latin typeface="Candara"/>
                          <a:ea typeface="Candara"/>
                          <a:cs typeface="Candara"/>
                        </a:rPr>
                        <a:t>e</a:t>
                      </a:r>
                      <a:r>
                        <a:rPr lang="en-US" sz="1200" b="1">
                          <a:effectLst/>
                          <a:latin typeface="Candara"/>
                          <a:ea typeface="Candara"/>
                          <a:cs typeface="Candara"/>
                        </a:rPr>
                        <a:t>re</a:t>
                      </a:r>
                      <a:r>
                        <a:rPr lang="en-US" sz="1200" b="1" spc="5">
                          <a:effectLst/>
                          <a:latin typeface="Candara"/>
                          <a:ea typeface="Candara"/>
                          <a:cs typeface="Candara"/>
                        </a:rPr>
                        <a:t> c</a:t>
                      </a:r>
                      <a:r>
                        <a:rPr lang="en-US" sz="1200" b="1" spc="-10">
                          <a:effectLst/>
                          <a:latin typeface="Candara"/>
                          <a:ea typeface="Candara"/>
                          <a:cs typeface="Candara"/>
                        </a:rPr>
                        <a:t>a</a:t>
                      </a:r>
                      <a:r>
                        <a:rPr lang="en-US" sz="1200" b="1">
                          <a:effectLst/>
                          <a:latin typeface="Candara"/>
                          <a:ea typeface="Candara"/>
                          <a:cs typeface="Candara"/>
                        </a:rPr>
                        <a:t>n </a:t>
                      </a:r>
                      <a:r>
                        <a:rPr lang="en-US" sz="1200" b="1" spc="-10">
                          <a:effectLst/>
                          <a:latin typeface="Candara"/>
                          <a:ea typeface="Candara"/>
                          <a:cs typeface="Candara"/>
                        </a:rPr>
                        <a:t>y</a:t>
                      </a:r>
                      <a:r>
                        <a:rPr lang="en-US" sz="1200" b="1" spc="10">
                          <a:effectLst/>
                          <a:latin typeface="Candara"/>
                          <a:ea typeface="Candara"/>
                          <a:cs typeface="Candara"/>
                        </a:rPr>
                        <a:t>o</a:t>
                      </a:r>
                      <a:r>
                        <a:rPr lang="en-US" sz="1200" b="1">
                          <a:effectLst/>
                          <a:latin typeface="Candara"/>
                          <a:ea typeface="Candara"/>
                          <a:cs typeface="Candara"/>
                        </a:rPr>
                        <a:t>u</a:t>
                      </a:r>
                      <a:r>
                        <a:rPr lang="en-US" sz="1200" b="1" spc="-10">
                          <a:effectLst/>
                          <a:latin typeface="Candara"/>
                          <a:ea typeface="Candara"/>
                          <a:cs typeface="Candara"/>
                        </a:rPr>
                        <a:t> </a:t>
                      </a:r>
                      <a:r>
                        <a:rPr lang="en-US" sz="1200" b="1" spc="5">
                          <a:effectLst/>
                          <a:latin typeface="Candara"/>
                          <a:ea typeface="Candara"/>
                          <a:cs typeface="Candara"/>
                        </a:rPr>
                        <a:t>f</a:t>
                      </a:r>
                      <a:r>
                        <a:rPr lang="en-US" sz="1200" b="1">
                          <a:effectLst/>
                          <a:latin typeface="Candara"/>
                          <a:ea typeface="Candara"/>
                          <a:cs typeface="Candara"/>
                        </a:rPr>
                        <a:t>ind i</a:t>
                      </a:r>
                      <a:r>
                        <a:rPr lang="en-US" sz="1200" b="1" spc="5">
                          <a:effectLst/>
                          <a:latin typeface="Candara"/>
                          <a:ea typeface="Candara"/>
                          <a:cs typeface="Candara"/>
                        </a:rPr>
                        <a:t>t</a:t>
                      </a:r>
                      <a:r>
                        <a:rPr lang="en-US" sz="1200" b="1">
                          <a:effectLst/>
                          <a:latin typeface="Candara"/>
                          <a:ea typeface="Candara"/>
                          <a:cs typeface="Candara"/>
                        </a:rPr>
                        <a:t>?</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400"/>
                        </a:lnSpc>
                        <a:spcAft>
                          <a:spcPts val="0"/>
                        </a:spcAft>
                      </a:pPr>
                      <a:r>
                        <a:rPr lang="en-US" sz="1200" b="1">
                          <a:effectLst/>
                          <a:latin typeface="Candara"/>
                          <a:ea typeface="Candara"/>
                          <a:cs typeface="Candara"/>
                        </a:rPr>
                        <a:t>Y</a:t>
                      </a:r>
                      <a:r>
                        <a:rPr lang="en-US" sz="1200" b="1" spc="10">
                          <a:effectLst/>
                          <a:latin typeface="Candara"/>
                          <a:ea typeface="Candara"/>
                          <a:cs typeface="Candara"/>
                        </a:rPr>
                        <a:t>o</a:t>
                      </a:r>
                      <a:r>
                        <a:rPr lang="en-US" sz="1200" b="1">
                          <a:effectLst/>
                          <a:latin typeface="Candara"/>
                          <a:ea typeface="Candara"/>
                          <a:cs typeface="Candara"/>
                        </a:rPr>
                        <a:t>u</a:t>
                      </a:r>
                      <a:r>
                        <a:rPr lang="en-US" sz="1200" b="1" spc="-10">
                          <a:effectLst/>
                          <a:latin typeface="Candara"/>
                          <a:ea typeface="Candara"/>
                          <a:cs typeface="Candara"/>
                        </a:rPr>
                        <a:t> </a:t>
                      </a:r>
                      <a:r>
                        <a:rPr lang="en-US" sz="1200" b="1">
                          <a:effectLst/>
                          <a:latin typeface="Candara"/>
                          <a:ea typeface="Candara"/>
                          <a:cs typeface="Candara"/>
                        </a:rPr>
                        <a:t>n</a:t>
                      </a:r>
                      <a:r>
                        <a:rPr lang="en-US" sz="1200" b="1" spc="5">
                          <a:effectLst/>
                          <a:latin typeface="Candara"/>
                          <a:ea typeface="Candara"/>
                          <a:cs typeface="Candara"/>
                        </a:rPr>
                        <a:t>ee</a:t>
                      </a:r>
                      <a:r>
                        <a:rPr lang="en-US" sz="1200" b="1">
                          <a:effectLst/>
                          <a:latin typeface="Candara"/>
                          <a:ea typeface="Candara"/>
                          <a:cs typeface="Candara"/>
                        </a:rPr>
                        <a:t>d </a:t>
                      </a:r>
                      <a:r>
                        <a:rPr lang="en-US" sz="1200" b="1" spc="5">
                          <a:effectLst/>
                          <a:latin typeface="Candara"/>
                          <a:ea typeface="Candara"/>
                          <a:cs typeface="Candara"/>
                        </a:rPr>
                        <a:t>t</a:t>
                      </a:r>
                      <a:r>
                        <a:rPr lang="en-US" sz="1200" b="1">
                          <a:effectLst/>
                          <a:latin typeface="Candara"/>
                          <a:ea typeface="Candara"/>
                          <a:cs typeface="Candara"/>
                        </a:rPr>
                        <a:t>o</a:t>
                      </a:r>
                      <a:r>
                        <a:rPr lang="en-US" sz="1200" b="1" spc="10">
                          <a:effectLst/>
                          <a:latin typeface="Candara"/>
                          <a:ea typeface="Candara"/>
                          <a:cs typeface="Candara"/>
                        </a:rPr>
                        <a:t> </a:t>
                      </a:r>
                      <a:r>
                        <a:rPr lang="en-US" sz="1200" b="1">
                          <a:effectLst/>
                          <a:latin typeface="Candara"/>
                          <a:ea typeface="Candara"/>
                          <a:cs typeface="Candara"/>
                        </a:rPr>
                        <a:t>r</a:t>
                      </a:r>
                      <a:r>
                        <a:rPr lang="en-US" sz="1200" b="1" spc="-15">
                          <a:effectLst/>
                          <a:latin typeface="Candara"/>
                          <a:ea typeface="Candara"/>
                          <a:cs typeface="Candara"/>
                        </a:rPr>
                        <a:t>e</a:t>
                      </a:r>
                      <a:r>
                        <a:rPr lang="en-US" sz="1200" b="1" spc="15">
                          <a:effectLst/>
                          <a:latin typeface="Candara"/>
                          <a:ea typeface="Candara"/>
                          <a:cs typeface="Candara"/>
                        </a:rPr>
                        <a:t>c</a:t>
                      </a:r>
                      <a:r>
                        <a:rPr lang="en-US" sz="1200" b="1" spc="10">
                          <a:effectLst/>
                          <a:latin typeface="Candara"/>
                          <a:ea typeface="Candara"/>
                          <a:cs typeface="Candara"/>
                        </a:rPr>
                        <a:t>o</a:t>
                      </a:r>
                      <a:r>
                        <a:rPr lang="en-US" sz="1200" b="1">
                          <a:effectLst/>
                          <a:latin typeface="Candara"/>
                          <a:ea typeface="Candara"/>
                          <a:cs typeface="Candara"/>
                        </a:rPr>
                        <a:t>rd </a:t>
                      </a:r>
                      <a:r>
                        <a:rPr lang="en-US" sz="1200" b="1" spc="-10">
                          <a:effectLst/>
                          <a:latin typeface="Candara"/>
                          <a:ea typeface="Candara"/>
                          <a:cs typeface="Candara"/>
                        </a:rPr>
                        <a:t>y</a:t>
                      </a:r>
                      <a:r>
                        <a:rPr lang="en-US" sz="1200" b="1" spc="10">
                          <a:effectLst/>
                          <a:latin typeface="Candara"/>
                          <a:ea typeface="Candara"/>
                          <a:cs typeface="Candara"/>
                        </a:rPr>
                        <a:t>o</a:t>
                      </a:r>
                      <a:r>
                        <a:rPr lang="en-US" sz="1200" b="1" spc="-10">
                          <a:effectLst/>
                          <a:latin typeface="Candara"/>
                          <a:ea typeface="Candara"/>
                          <a:cs typeface="Candara"/>
                        </a:rPr>
                        <a:t>u</a:t>
                      </a:r>
                      <a:r>
                        <a:rPr lang="en-US" sz="1200" b="1">
                          <a:effectLst/>
                          <a:latin typeface="Candara"/>
                          <a:ea typeface="Candara"/>
                          <a:cs typeface="Candara"/>
                        </a:rPr>
                        <a:t>r </a:t>
                      </a:r>
                      <a:r>
                        <a:rPr lang="en-US" sz="1200" b="1" spc="-5">
                          <a:effectLst/>
                          <a:latin typeface="Candara"/>
                          <a:ea typeface="Candara"/>
                          <a:cs typeface="Candara"/>
                        </a:rPr>
                        <a:t>r</a:t>
                      </a:r>
                      <a:r>
                        <a:rPr lang="en-US" sz="1200" b="1" spc="5">
                          <a:effectLst/>
                          <a:latin typeface="Candara"/>
                          <a:ea typeface="Candara"/>
                          <a:cs typeface="Candara"/>
                        </a:rPr>
                        <a:t>e</a:t>
                      </a:r>
                      <a:r>
                        <a:rPr lang="en-US" sz="1200" b="1">
                          <a:effectLst/>
                          <a:latin typeface="Candara"/>
                          <a:ea typeface="Candara"/>
                          <a:cs typeface="Candara"/>
                        </a:rPr>
                        <a:t>s</a:t>
                      </a:r>
                      <a:r>
                        <a:rPr lang="en-US" sz="1200" b="1" spc="5">
                          <a:effectLst/>
                          <a:latin typeface="Candara"/>
                          <a:ea typeface="Candara"/>
                          <a:cs typeface="Candara"/>
                        </a:rPr>
                        <a:t>p</a:t>
                      </a:r>
                      <a:r>
                        <a:rPr lang="en-US" sz="1200" b="1" spc="10">
                          <a:effectLst/>
                          <a:latin typeface="Candara"/>
                          <a:ea typeface="Candara"/>
                          <a:cs typeface="Candara"/>
                        </a:rPr>
                        <a:t>o</a:t>
                      </a:r>
                      <a:r>
                        <a:rPr lang="en-US" sz="1200" b="1">
                          <a:effectLst/>
                          <a:latin typeface="Candara"/>
                          <a:ea typeface="Candara"/>
                          <a:cs typeface="Candara"/>
                        </a:rPr>
                        <a:t>n</a:t>
                      </a:r>
                      <a:r>
                        <a:rPr lang="en-US" sz="1200" b="1" spc="-25">
                          <a:effectLst/>
                          <a:latin typeface="Candara"/>
                          <a:ea typeface="Candara"/>
                          <a:cs typeface="Candara"/>
                        </a:rPr>
                        <a:t>s</a:t>
                      </a:r>
                      <a:r>
                        <a:rPr lang="en-US" sz="1200" b="1">
                          <a:effectLst/>
                          <a:latin typeface="Candara"/>
                          <a:ea typeface="Candara"/>
                          <a:cs typeface="Candara"/>
                        </a:rPr>
                        <a:t>e</a:t>
                      </a:r>
                      <a:r>
                        <a:rPr lang="en-US" sz="1200" b="1" spc="5">
                          <a:effectLst/>
                          <a:latin typeface="Candara"/>
                          <a:ea typeface="Candara"/>
                          <a:cs typeface="Candara"/>
                        </a:rPr>
                        <a:t> </a:t>
                      </a:r>
                      <a:r>
                        <a:rPr lang="en-US" sz="1200" b="1" spc="-5">
                          <a:effectLst/>
                          <a:latin typeface="Candara"/>
                          <a:ea typeface="Candara"/>
                          <a:cs typeface="Candara"/>
                        </a:rPr>
                        <a:t>b</a:t>
                      </a:r>
                      <a:r>
                        <a:rPr lang="en-US" sz="1200" b="1">
                          <a:effectLst/>
                          <a:latin typeface="Candara"/>
                          <a:ea typeface="Candara"/>
                          <a:cs typeface="Candara"/>
                        </a:rPr>
                        <a:t>y:</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spc="-5">
                          <a:effectLst/>
                          <a:latin typeface="Candara"/>
                          <a:ea typeface="Candara"/>
                          <a:cs typeface="Candara"/>
                        </a:rPr>
                        <a:t>M</a:t>
                      </a:r>
                      <a:r>
                        <a:rPr lang="en-US" sz="1200">
                          <a:effectLst/>
                          <a:latin typeface="Candara"/>
                          <a:ea typeface="Candara"/>
                          <a:cs typeface="Candara"/>
                        </a:rPr>
                        <a:t>y </a:t>
                      </a:r>
                      <a:r>
                        <a:rPr lang="en-US" sz="1200" spc="-5">
                          <a:effectLst/>
                          <a:latin typeface="Candara"/>
                          <a:ea typeface="Candara"/>
                          <a:cs typeface="Candara"/>
                        </a:rPr>
                        <a:t>R</a:t>
                      </a:r>
                      <a:r>
                        <a:rPr lang="en-US" sz="1200">
                          <a:effectLst/>
                          <a:latin typeface="Candara"/>
                          <a:ea typeface="Candara"/>
                          <a:cs typeface="Candara"/>
                        </a:rPr>
                        <a:t>i</a:t>
                      </a:r>
                      <a:r>
                        <a:rPr lang="en-US" sz="1200" spc="-10">
                          <a:effectLst/>
                          <a:latin typeface="Candara"/>
                          <a:ea typeface="Candara"/>
                          <a:cs typeface="Candara"/>
                        </a:rPr>
                        <a:t>gh</a:t>
                      </a:r>
                      <a:r>
                        <a:rPr lang="en-US" sz="1200" spc="10">
                          <a:effectLst/>
                          <a:latin typeface="Candara"/>
                          <a:ea typeface="Candara"/>
                          <a:cs typeface="Candara"/>
                        </a:rPr>
                        <a:t>t</a:t>
                      </a:r>
                      <a:r>
                        <a:rPr lang="en-US" sz="1200">
                          <a:effectLst/>
                          <a:latin typeface="Candara"/>
                          <a:ea typeface="Candara"/>
                          <a:cs typeface="Candara"/>
                        </a:rPr>
                        <a:t>s!</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a:txBody>
                    <a:bodyPr/>
                    <a:lstStyle/>
                    <a:p>
                      <a:pPr marL="65405">
                        <a:spcBef>
                          <a:spcPts val="10"/>
                        </a:spcBef>
                        <a:spcAft>
                          <a:spcPts val="0"/>
                        </a:spcAft>
                      </a:pPr>
                      <a:r>
                        <a:rPr lang="en-US" sz="1200" spc="-5">
                          <a:effectLst/>
                          <a:latin typeface="Candara"/>
                          <a:ea typeface="Candara"/>
                          <a:cs typeface="Candara"/>
                        </a:rPr>
                        <a:t>G</a:t>
                      </a:r>
                      <a:r>
                        <a:rPr lang="en-US" sz="1200">
                          <a:effectLst/>
                          <a:latin typeface="Candara"/>
                          <a:ea typeface="Candara"/>
                          <a:cs typeface="Candara"/>
                        </a:rPr>
                        <a:t>o</a:t>
                      </a:r>
                      <a:r>
                        <a:rPr lang="en-US" sz="1200" spc="10">
                          <a:effectLst/>
                          <a:latin typeface="Candara"/>
                          <a:ea typeface="Candara"/>
                          <a:cs typeface="Candara"/>
                        </a:rPr>
                        <a:t> </a:t>
                      </a:r>
                      <a:r>
                        <a:rPr lang="en-US" sz="1200" spc="5">
                          <a:effectLst/>
                          <a:latin typeface="Candara"/>
                          <a:ea typeface="Candara"/>
                          <a:cs typeface="Candara"/>
                        </a:rPr>
                        <a:t>t</a:t>
                      </a:r>
                      <a:r>
                        <a:rPr lang="en-US" sz="1200">
                          <a:effectLst/>
                          <a:latin typeface="Candara"/>
                          <a:ea typeface="Candara"/>
                          <a:cs typeface="Candara"/>
                        </a:rPr>
                        <a:t>o</a:t>
                      </a:r>
                      <a:r>
                        <a:rPr lang="en-US" sz="1200" spc="10">
                          <a:effectLst/>
                          <a:latin typeface="Candara"/>
                          <a:ea typeface="Candara"/>
                          <a:cs typeface="Candara"/>
                        </a:rPr>
                        <a:t> </a:t>
                      </a:r>
                      <a:r>
                        <a:rPr lang="en-US" sz="1200">
                          <a:effectLst/>
                          <a:latin typeface="Candara"/>
                          <a:ea typeface="Candara"/>
                          <a:cs typeface="Candara"/>
                        </a:rPr>
                        <a:t>Hwb</a:t>
                      </a:r>
                      <a:r>
                        <a:rPr lang="en-US" sz="1200" spc="-10">
                          <a:effectLst/>
                          <a:latin typeface="Candara"/>
                          <a:ea typeface="Candara"/>
                          <a:cs typeface="Candara"/>
                        </a:rPr>
                        <a:t> an</a:t>
                      </a:r>
                      <a:r>
                        <a:rPr lang="en-US" sz="1200">
                          <a:effectLst/>
                          <a:latin typeface="Candara"/>
                          <a:ea typeface="Candara"/>
                          <a:cs typeface="Candara"/>
                        </a:rPr>
                        <a:t>d se</a:t>
                      </a:r>
                      <a:r>
                        <a:rPr lang="en-US" sz="1200" spc="5">
                          <a:effectLst/>
                          <a:latin typeface="Candara"/>
                          <a:ea typeface="Candara"/>
                          <a:cs typeface="Candara"/>
                        </a:rPr>
                        <a:t>le</a:t>
                      </a:r>
                      <a:r>
                        <a:rPr lang="en-US" sz="1200">
                          <a:effectLst/>
                          <a:latin typeface="Candara"/>
                          <a:ea typeface="Candara"/>
                          <a:cs typeface="Candara"/>
                        </a:rPr>
                        <a:t>ct</a:t>
                      </a:r>
                      <a:endParaRPr lang="en-GB" sz="1000">
                        <a:effectLst/>
                        <a:latin typeface="Times New Roman"/>
                        <a:ea typeface="Times New Roman"/>
                      </a:endParaRPr>
                    </a:p>
                    <a:p>
                      <a:pPr marL="65405">
                        <a:lnSpc>
                          <a:spcPts val="1400"/>
                        </a:lnSpc>
                        <a:spcAft>
                          <a:spcPts val="0"/>
                        </a:spcAft>
                      </a:pPr>
                      <a:r>
                        <a:rPr lang="en-US" sz="1200">
                          <a:effectLst/>
                          <a:latin typeface="Candara"/>
                          <a:ea typeface="Candara"/>
                          <a:cs typeface="Candara"/>
                        </a:rPr>
                        <a:t>‘</a:t>
                      </a:r>
                      <a:r>
                        <a:rPr lang="en-US" sz="1200" spc="5">
                          <a:effectLst/>
                          <a:latin typeface="Candara"/>
                          <a:ea typeface="Candara"/>
                          <a:cs typeface="Candara"/>
                        </a:rPr>
                        <a:t>O</a:t>
                      </a:r>
                      <a:r>
                        <a:rPr lang="en-US" sz="1200" spc="-5">
                          <a:effectLst/>
                          <a:latin typeface="Candara"/>
                          <a:ea typeface="Candara"/>
                          <a:cs typeface="Candara"/>
                        </a:rPr>
                        <a:t>ff</a:t>
                      </a:r>
                      <a:r>
                        <a:rPr lang="en-US" sz="1200">
                          <a:effectLst/>
                          <a:latin typeface="Candara"/>
                          <a:ea typeface="Candara"/>
                          <a:cs typeface="Candara"/>
                        </a:rPr>
                        <a:t>i</a:t>
                      </a:r>
                      <a:r>
                        <a:rPr lang="en-US" sz="1200" spc="-5">
                          <a:effectLst/>
                          <a:latin typeface="Candara"/>
                          <a:ea typeface="Candara"/>
                          <a:cs typeface="Candara"/>
                        </a:rPr>
                        <a:t>c</a:t>
                      </a:r>
                      <a:r>
                        <a:rPr lang="en-US" sz="1200">
                          <a:effectLst/>
                          <a:latin typeface="Candara"/>
                          <a:ea typeface="Candara"/>
                          <a:cs typeface="Candara"/>
                        </a:rPr>
                        <a:t>e</a:t>
                      </a:r>
                      <a:r>
                        <a:rPr lang="en-US" sz="1200" spc="5">
                          <a:effectLst/>
                          <a:latin typeface="Candara"/>
                          <a:ea typeface="Candara"/>
                          <a:cs typeface="Candara"/>
                        </a:rPr>
                        <a:t> </a:t>
                      </a:r>
                      <a:r>
                        <a:rPr lang="en-US" sz="1200">
                          <a:effectLst/>
                          <a:latin typeface="Candara"/>
                          <a:ea typeface="Candara"/>
                          <a:cs typeface="Candara"/>
                        </a:rPr>
                        <a:t>3</a:t>
                      </a:r>
                      <a:r>
                        <a:rPr lang="en-US" sz="1200" spc="-5">
                          <a:effectLst/>
                          <a:latin typeface="Candara"/>
                          <a:ea typeface="Candara"/>
                          <a:cs typeface="Candara"/>
                        </a:rPr>
                        <a:t>6</a:t>
                      </a:r>
                      <a:r>
                        <a:rPr lang="en-US" sz="1200" spc="-10">
                          <a:effectLst/>
                          <a:latin typeface="Candara"/>
                          <a:ea typeface="Candara"/>
                          <a:cs typeface="Candara"/>
                        </a:rPr>
                        <a:t>5</a:t>
                      </a:r>
                      <a:r>
                        <a:rPr lang="en-US" sz="1200">
                          <a:effectLst/>
                          <a:latin typeface="Candara"/>
                          <a:ea typeface="Candara"/>
                          <a:cs typeface="Candara"/>
                        </a:rPr>
                        <a:t>’.</a:t>
                      </a:r>
                      <a:r>
                        <a:rPr lang="en-US" sz="1200" spc="-5">
                          <a:effectLst/>
                          <a:latin typeface="Candara"/>
                          <a:ea typeface="Candara"/>
                          <a:cs typeface="Candara"/>
                        </a:rPr>
                        <a:t> </a:t>
                      </a:r>
                      <a:r>
                        <a:rPr lang="en-US" sz="1200">
                          <a:effectLst/>
                          <a:latin typeface="Candara"/>
                          <a:ea typeface="Candara"/>
                          <a:cs typeface="Candara"/>
                        </a:rPr>
                        <a:t>C</a:t>
                      </a:r>
                      <a:r>
                        <a:rPr lang="en-US" sz="1200" spc="5">
                          <a:effectLst/>
                          <a:latin typeface="Candara"/>
                          <a:ea typeface="Candara"/>
                          <a:cs typeface="Candara"/>
                        </a:rPr>
                        <a:t>l</a:t>
                      </a:r>
                      <a:r>
                        <a:rPr lang="en-US" sz="1200">
                          <a:effectLst/>
                          <a:latin typeface="Candara"/>
                          <a:ea typeface="Candara"/>
                          <a:cs typeface="Candara"/>
                        </a:rPr>
                        <a:t>i</a:t>
                      </a:r>
                      <a:r>
                        <a:rPr lang="en-US" sz="1200" spc="15">
                          <a:effectLst/>
                          <a:latin typeface="Candara"/>
                          <a:ea typeface="Candara"/>
                          <a:cs typeface="Candara"/>
                        </a:rPr>
                        <a:t>c</a:t>
                      </a:r>
                      <a:r>
                        <a:rPr lang="en-US" sz="1200">
                          <a:effectLst/>
                          <a:latin typeface="Candara"/>
                          <a:ea typeface="Candara"/>
                          <a:cs typeface="Candara"/>
                        </a:rPr>
                        <a:t>k</a:t>
                      </a:r>
                      <a:r>
                        <a:rPr lang="en-US" sz="1200" spc="-5">
                          <a:effectLst/>
                          <a:latin typeface="Candara"/>
                          <a:ea typeface="Candara"/>
                          <a:cs typeface="Candara"/>
                        </a:rPr>
                        <a:t> </a:t>
                      </a:r>
                      <a:r>
                        <a:rPr lang="en-US" sz="1200" spc="5">
                          <a:effectLst/>
                          <a:latin typeface="Candara"/>
                          <a:ea typeface="Candara"/>
                          <a:cs typeface="Candara"/>
                        </a:rPr>
                        <a:t>o</a:t>
                      </a:r>
                      <a:r>
                        <a:rPr lang="en-US" sz="1200">
                          <a:effectLst/>
                          <a:latin typeface="Candara"/>
                          <a:ea typeface="Candara"/>
                          <a:cs typeface="Candara"/>
                        </a:rPr>
                        <a:t>n</a:t>
                      </a:r>
                      <a:endParaRPr lang="en-GB" sz="1000">
                        <a:effectLst/>
                        <a:latin typeface="Times New Roman"/>
                        <a:ea typeface="Times New Roman"/>
                      </a:endParaRPr>
                    </a:p>
                    <a:p>
                      <a:pPr marL="65405">
                        <a:lnSpc>
                          <a:spcPts val="1400"/>
                        </a:lnSpc>
                        <a:spcAft>
                          <a:spcPts val="0"/>
                        </a:spcAft>
                      </a:pPr>
                      <a:r>
                        <a:rPr lang="en-US" sz="1200" spc="-5">
                          <a:effectLst/>
                          <a:latin typeface="Candara"/>
                          <a:ea typeface="Candara"/>
                          <a:cs typeface="Candara"/>
                        </a:rPr>
                        <a:t>M</a:t>
                      </a:r>
                      <a:r>
                        <a:rPr lang="en-US" sz="1200">
                          <a:effectLst/>
                          <a:latin typeface="Candara"/>
                          <a:ea typeface="Candara"/>
                          <a:cs typeface="Candara"/>
                        </a:rPr>
                        <a:t>i</a:t>
                      </a:r>
                      <a:r>
                        <a:rPr lang="en-US" sz="1200" spc="-5">
                          <a:effectLst/>
                          <a:latin typeface="Candara"/>
                          <a:ea typeface="Candara"/>
                          <a:cs typeface="Candara"/>
                        </a:rPr>
                        <a:t>cr</a:t>
                      </a:r>
                      <a:r>
                        <a:rPr lang="en-US" sz="1200" spc="10">
                          <a:effectLst/>
                          <a:latin typeface="Candara"/>
                          <a:ea typeface="Candara"/>
                          <a:cs typeface="Candara"/>
                        </a:rPr>
                        <a:t>o</a:t>
                      </a:r>
                      <a:r>
                        <a:rPr lang="en-US" sz="1200">
                          <a:effectLst/>
                          <a:latin typeface="Candara"/>
                          <a:ea typeface="Candara"/>
                          <a:cs typeface="Candara"/>
                        </a:rPr>
                        <a:t>s</a:t>
                      </a:r>
                      <a:r>
                        <a:rPr lang="en-US" sz="1200" spc="5">
                          <a:effectLst/>
                          <a:latin typeface="Candara"/>
                          <a:ea typeface="Candara"/>
                          <a:cs typeface="Candara"/>
                        </a:rPr>
                        <a:t>o</a:t>
                      </a:r>
                      <a:r>
                        <a:rPr lang="en-US" sz="1200" spc="-5">
                          <a:effectLst/>
                          <a:latin typeface="Candara"/>
                          <a:ea typeface="Candara"/>
                          <a:cs typeface="Candara"/>
                        </a:rPr>
                        <a:t>f</a:t>
                      </a:r>
                      <a:r>
                        <a:rPr lang="en-US" sz="1200">
                          <a:effectLst/>
                          <a:latin typeface="Candara"/>
                          <a:ea typeface="Candara"/>
                          <a:cs typeface="Candara"/>
                        </a:rPr>
                        <a:t>t</a:t>
                      </a:r>
                      <a:r>
                        <a:rPr lang="en-US" sz="1200" spc="10">
                          <a:effectLst/>
                          <a:latin typeface="Candara"/>
                          <a:ea typeface="Candara"/>
                          <a:cs typeface="Candara"/>
                        </a:rPr>
                        <a:t> </a:t>
                      </a:r>
                      <a:r>
                        <a:rPr lang="en-US" sz="1200" spc="5">
                          <a:effectLst/>
                          <a:latin typeface="Candara"/>
                          <a:ea typeface="Candara"/>
                          <a:cs typeface="Candara"/>
                        </a:rPr>
                        <a:t>Te</a:t>
                      </a:r>
                      <a:r>
                        <a:rPr lang="en-US" sz="1200" spc="-10">
                          <a:effectLst/>
                          <a:latin typeface="Candara"/>
                          <a:ea typeface="Candara"/>
                          <a:cs typeface="Candara"/>
                        </a:rPr>
                        <a:t>a</a:t>
                      </a:r>
                      <a:r>
                        <a:rPr lang="en-US" sz="1200">
                          <a:effectLst/>
                          <a:latin typeface="Candara"/>
                          <a:ea typeface="Candara"/>
                          <a:cs typeface="Candara"/>
                        </a:rPr>
                        <a:t>ms</a:t>
                      </a:r>
                      <a:r>
                        <a:rPr lang="en-US" sz="1200" spc="-5">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a:t>
                      </a:r>
                      <a:endParaRPr lang="en-GB" sz="1000">
                        <a:effectLst/>
                        <a:latin typeface="Times New Roman"/>
                        <a:ea typeface="Times New Roman"/>
                      </a:endParaRPr>
                    </a:p>
                    <a:p>
                      <a:pPr marL="65405">
                        <a:lnSpc>
                          <a:spcPts val="1400"/>
                        </a:lnSpc>
                        <a:spcAft>
                          <a:spcPts val="0"/>
                        </a:spcAft>
                      </a:pPr>
                      <a:r>
                        <a:rPr lang="en-US" sz="1200">
                          <a:effectLst/>
                          <a:latin typeface="Candara"/>
                          <a:ea typeface="Candara"/>
                          <a:cs typeface="Candara"/>
                        </a:rPr>
                        <a:t>se</a:t>
                      </a:r>
                      <a:r>
                        <a:rPr lang="en-US" sz="1200" spc="5">
                          <a:effectLst/>
                          <a:latin typeface="Candara"/>
                          <a:ea typeface="Candara"/>
                          <a:cs typeface="Candara"/>
                        </a:rPr>
                        <a:t>le</a:t>
                      </a:r>
                      <a:r>
                        <a:rPr lang="en-US" sz="1200">
                          <a:effectLst/>
                          <a:latin typeface="Candara"/>
                          <a:ea typeface="Candara"/>
                          <a:cs typeface="Candara"/>
                        </a:rPr>
                        <a:t>ct</a:t>
                      </a:r>
                      <a:r>
                        <a:rPr lang="en-US" sz="1200" spc="5">
                          <a:effectLst/>
                          <a:latin typeface="Candara"/>
                          <a:ea typeface="Candara"/>
                          <a:cs typeface="Candara"/>
                        </a:rPr>
                        <a:t> </a:t>
                      </a:r>
                      <a:r>
                        <a:rPr lang="en-US" sz="1200">
                          <a:effectLst/>
                          <a:latin typeface="Candara"/>
                          <a:ea typeface="Candara"/>
                          <a:cs typeface="Candara"/>
                        </a:rPr>
                        <a:t>‘</a:t>
                      </a:r>
                      <a:r>
                        <a:rPr lang="en-US" sz="1200" spc="-10">
                          <a:effectLst/>
                          <a:latin typeface="Candara"/>
                          <a:ea typeface="Candara"/>
                          <a:cs typeface="Candara"/>
                        </a:rPr>
                        <a:t>F</a:t>
                      </a:r>
                      <a:r>
                        <a:rPr lang="en-US" sz="1200" spc="5">
                          <a:effectLst/>
                          <a:latin typeface="Candara"/>
                          <a:ea typeface="Candara"/>
                          <a:cs typeface="Candara"/>
                        </a:rPr>
                        <a:t>l</a:t>
                      </a:r>
                      <a:r>
                        <a:rPr lang="en-US" sz="1200">
                          <a:effectLst/>
                          <a:latin typeface="Candara"/>
                          <a:ea typeface="Candara"/>
                          <a:cs typeface="Candara"/>
                        </a:rPr>
                        <a:t>i</a:t>
                      </a:r>
                      <a:r>
                        <a:rPr lang="en-US" sz="1200" spc="-10">
                          <a:effectLst/>
                          <a:latin typeface="Candara"/>
                          <a:ea typeface="Candara"/>
                          <a:cs typeface="Candara"/>
                        </a:rPr>
                        <a:t>p</a:t>
                      </a:r>
                      <a:r>
                        <a:rPr lang="en-US" sz="1200">
                          <a:effectLst/>
                          <a:latin typeface="Candara"/>
                          <a:ea typeface="Candara"/>
                          <a:cs typeface="Candara"/>
                        </a:rPr>
                        <a:t>’ </a:t>
                      </a:r>
                      <a:r>
                        <a:rPr lang="en-US" sz="1200" spc="-5">
                          <a:effectLst/>
                          <a:latin typeface="Candara"/>
                          <a:ea typeface="Candara"/>
                          <a:cs typeface="Candara"/>
                        </a:rPr>
                        <a:t>i</a:t>
                      </a:r>
                      <a:r>
                        <a:rPr lang="en-US" sz="1200">
                          <a:effectLst/>
                          <a:latin typeface="Candara"/>
                          <a:ea typeface="Candara"/>
                          <a:cs typeface="Candara"/>
                        </a:rPr>
                        <a:t>n</a:t>
                      </a:r>
                      <a:r>
                        <a:rPr lang="en-US" sz="1200" spc="-10">
                          <a:effectLst/>
                          <a:latin typeface="Candara"/>
                          <a:ea typeface="Candara"/>
                          <a:cs typeface="Candara"/>
                        </a:rPr>
                        <a:t> </a:t>
                      </a:r>
                      <a:r>
                        <a:rPr lang="en-US" sz="1200" spc="5">
                          <a:effectLst/>
                          <a:latin typeface="Candara"/>
                          <a:ea typeface="Candara"/>
                          <a:cs typeface="Candara"/>
                        </a:rPr>
                        <a:t>t</a:t>
                      </a:r>
                      <a:r>
                        <a:rPr lang="en-US" sz="1200" spc="-10">
                          <a:effectLst/>
                          <a:latin typeface="Candara"/>
                          <a:ea typeface="Candara"/>
                          <a:cs typeface="Candara"/>
                        </a:rPr>
                        <a:t>h</a:t>
                      </a:r>
                      <a:r>
                        <a:rPr lang="en-US" sz="1200">
                          <a:effectLst/>
                          <a:latin typeface="Candara"/>
                          <a:ea typeface="Candara"/>
                          <a:cs typeface="Candara"/>
                        </a:rPr>
                        <a:t>e</a:t>
                      </a:r>
                      <a:r>
                        <a:rPr lang="en-US" sz="1200" spc="5">
                          <a:effectLst/>
                          <a:latin typeface="Candara"/>
                          <a:ea typeface="Candara"/>
                          <a:cs typeface="Candara"/>
                        </a:rPr>
                        <a:t> t</a:t>
                      </a:r>
                      <a:r>
                        <a:rPr lang="en-US" sz="1200" spc="-10">
                          <a:effectLst/>
                          <a:latin typeface="Candara"/>
                          <a:ea typeface="Candara"/>
                          <a:cs typeface="Candara"/>
                        </a:rPr>
                        <a:t>a</a:t>
                      </a:r>
                      <a:r>
                        <a:rPr lang="en-US" sz="1200" spc="-5">
                          <a:effectLst/>
                          <a:latin typeface="Candara"/>
                          <a:ea typeface="Candara"/>
                          <a:cs typeface="Candara"/>
                        </a:rPr>
                        <a:t>b</a:t>
                      </a:r>
                      <a:r>
                        <a:rPr lang="en-US" sz="1200">
                          <a:effectLst/>
                          <a:latin typeface="Candara"/>
                          <a:ea typeface="Candara"/>
                          <a:cs typeface="Candara"/>
                        </a:rPr>
                        <a:t>s.</a:t>
                      </a:r>
                      <a:endParaRPr lang="en-GB" sz="1000">
                        <a:effectLst/>
                        <a:latin typeface="Times New Roman"/>
                        <a:ea typeface="Times New Roman"/>
                      </a:endParaRPr>
                    </a:p>
                    <a:p>
                      <a:pPr>
                        <a:lnSpc>
                          <a:spcPts val="1400"/>
                        </a:lnSpc>
                        <a:spcBef>
                          <a:spcPts val="80"/>
                        </a:spcBef>
                        <a:spcAft>
                          <a:spcPts val="0"/>
                        </a:spcAft>
                      </a:pPr>
                      <a:r>
                        <a:rPr lang="en-US" sz="1400">
                          <a:effectLst/>
                          <a:latin typeface="Times New Roman"/>
                          <a:ea typeface="Times New Roman"/>
                        </a:rPr>
                        <a:t> </a:t>
                      </a:r>
                      <a:endParaRPr lang="en-GB" sz="1000">
                        <a:effectLst/>
                        <a:latin typeface="Times New Roman"/>
                        <a:ea typeface="Times New Roman"/>
                      </a:endParaRPr>
                    </a:p>
                    <a:p>
                      <a:pPr marL="65405" marR="227965">
                        <a:spcAft>
                          <a:spcPts val="0"/>
                        </a:spcAft>
                      </a:pPr>
                      <a:r>
                        <a:rPr lang="en-US" sz="1200">
                          <a:effectLst/>
                          <a:latin typeface="Candara"/>
                          <a:ea typeface="Candara"/>
                          <a:cs typeface="Candara"/>
                        </a:rPr>
                        <a:t>C</a:t>
                      </a:r>
                      <a:r>
                        <a:rPr lang="en-US" sz="1200" spc="-10">
                          <a:effectLst/>
                          <a:latin typeface="Candara"/>
                          <a:ea typeface="Candara"/>
                          <a:cs typeface="Candara"/>
                        </a:rPr>
                        <a:t>h</a:t>
                      </a:r>
                      <a:r>
                        <a:rPr lang="en-US" sz="1200" spc="10">
                          <a:effectLst/>
                          <a:latin typeface="Candara"/>
                          <a:ea typeface="Candara"/>
                          <a:cs typeface="Candara"/>
                        </a:rPr>
                        <a:t>oo</a:t>
                      </a:r>
                      <a:r>
                        <a:rPr lang="en-US" sz="1200">
                          <a:effectLst/>
                          <a:latin typeface="Candara"/>
                          <a:ea typeface="Candara"/>
                          <a:cs typeface="Candara"/>
                        </a:rPr>
                        <a:t>se </a:t>
                      </a:r>
                      <a:r>
                        <a:rPr lang="en-US" sz="1200" spc="10">
                          <a:effectLst/>
                          <a:latin typeface="Candara"/>
                          <a:ea typeface="Candara"/>
                          <a:cs typeface="Candara"/>
                        </a:rPr>
                        <a:t>t</a:t>
                      </a:r>
                      <a:r>
                        <a:rPr lang="en-US" sz="1200" spc="-10">
                          <a:effectLst/>
                          <a:latin typeface="Candara"/>
                          <a:ea typeface="Candara"/>
                          <a:cs typeface="Candara"/>
                        </a:rPr>
                        <a:t>h</a:t>
                      </a:r>
                      <a:r>
                        <a:rPr lang="en-US" sz="1200">
                          <a:effectLst/>
                          <a:latin typeface="Candara"/>
                          <a:ea typeface="Candara"/>
                          <a:cs typeface="Candara"/>
                        </a:rPr>
                        <a:t>e</a:t>
                      </a:r>
                      <a:r>
                        <a:rPr lang="en-US" sz="1200" spc="5">
                          <a:effectLst/>
                          <a:latin typeface="Candara"/>
                          <a:ea typeface="Candara"/>
                          <a:cs typeface="Candara"/>
                        </a:rPr>
                        <a:t> </a:t>
                      </a:r>
                      <a:r>
                        <a:rPr lang="en-US" sz="1200">
                          <a:effectLst/>
                          <a:latin typeface="Candara"/>
                          <a:ea typeface="Candara"/>
                          <a:cs typeface="Candara"/>
                        </a:rPr>
                        <a:t>c</a:t>
                      </a:r>
                      <a:r>
                        <a:rPr lang="en-US" sz="1200" spc="5">
                          <a:effectLst/>
                          <a:latin typeface="Candara"/>
                          <a:ea typeface="Candara"/>
                          <a:cs typeface="Candara"/>
                        </a:rPr>
                        <a:t>o</a:t>
                      </a:r>
                      <a:r>
                        <a:rPr lang="en-US" sz="1200" spc="-5">
                          <a:effectLst/>
                          <a:latin typeface="Candara"/>
                          <a:ea typeface="Candara"/>
                          <a:cs typeface="Candara"/>
                        </a:rPr>
                        <a:t>rr</a:t>
                      </a:r>
                      <a:r>
                        <a:rPr lang="en-US" sz="1200" spc="5">
                          <a:effectLst/>
                          <a:latin typeface="Candara"/>
                          <a:ea typeface="Candara"/>
                          <a:cs typeface="Candara"/>
                        </a:rPr>
                        <a:t>e</a:t>
                      </a:r>
                      <a:r>
                        <a:rPr lang="en-US" sz="1200">
                          <a:effectLst/>
                          <a:latin typeface="Candara"/>
                          <a:ea typeface="Candara"/>
                          <a:cs typeface="Candara"/>
                        </a:rPr>
                        <a:t>ct </a:t>
                      </a:r>
                      <a:r>
                        <a:rPr lang="en-US" sz="1200" spc="10">
                          <a:effectLst/>
                          <a:latin typeface="Candara"/>
                          <a:ea typeface="Candara"/>
                          <a:cs typeface="Candara"/>
                        </a:rPr>
                        <a:t>to</a:t>
                      </a:r>
                      <a:r>
                        <a:rPr lang="en-US" sz="1200" spc="-5">
                          <a:effectLst/>
                          <a:latin typeface="Candara"/>
                          <a:ea typeface="Candara"/>
                          <a:cs typeface="Candara"/>
                        </a:rPr>
                        <a:t>p</a:t>
                      </a:r>
                      <a:r>
                        <a:rPr lang="en-US" sz="1200">
                          <a:effectLst/>
                          <a:latin typeface="Candara"/>
                          <a:ea typeface="Candara"/>
                          <a:cs typeface="Candara"/>
                        </a:rPr>
                        <a:t>ic </a:t>
                      </a:r>
                      <a:r>
                        <a:rPr lang="en-US" sz="1200" spc="-10">
                          <a:effectLst/>
                          <a:latin typeface="Candara"/>
                          <a:ea typeface="Candara"/>
                          <a:cs typeface="Candara"/>
                        </a:rPr>
                        <a:t>an</a:t>
                      </a:r>
                      <a:r>
                        <a:rPr lang="en-US" sz="1200">
                          <a:effectLst/>
                          <a:latin typeface="Candara"/>
                          <a:ea typeface="Candara"/>
                          <a:cs typeface="Candara"/>
                        </a:rPr>
                        <a:t>d </a:t>
                      </a:r>
                      <a:r>
                        <a:rPr lang="en-US" sz="1200" spc="-5">
                          <a:effectLst/>
                          <a:latin typeface="Candara"/>
                          <a:ea typeface="Candara"/>
                          <a:cs typeface="Candara"/>
                        </a:rPr>
                        <a:t>r</a:t>
                      </a:r>
                      <a:r>
                        <a:rPr lang="en-US" sz="1200" spc="5">
                          <a:effectLst/>
                          <a:latin typeface="Candara"/>
                          <a:ea typeface="Candara"/>
                          <a:cs typeface="Candara"/>
                        </a:rPr>
                        <a:t>e</a:t>
                      </a:r>
                      <a:r>
                        <a:rPr lang="en-US" sz="1200">
                          <a:effectLst/>
                          <a:latin typeface="Candara"/>
                          <a:ea typeface="Candara"/>
                          <a:cs typeface="Candara"/>
                        </a:rPr>
                        <a:t>c</a:t>
                      </a:r>
                      <a:r>
                        <a:rPr lang="en-US" sz="1200" spc="5">
                          <a:effectLst/>
                          <a:latin typeface="Candara"/>
                          <a:ea typeface="Candara"/>
                          <a:cs typeface="Candara"/>
                        </a:rPr>
                        <a:t>o</a:t>
                      </a:r>
                      <a:r>
                        <a:rPr lang="en-US" sz="1200" spc="-5">
                          <a:effectLst/>
                          <a:latin typeface="Candara"/>
                          <a:ea typeface="Candara"/>
                          <a:cs typeface="Candara"/>
                        </a:rPr>
                        <a:t>r</a:t>
                      </a:r>
                      <a:r>
                        <a:rPr lang="en-US" sz="1200">
                          <a:effectLst/>
                          <a:latin typeface="Candara"/>
                          <a:ea typeface="Candara"/>
                          <a:cs typeface="Candara"/>
                        </a:rPr>
                        <a:t>d y</a:t>
                      </a:r>
                      <a:r>
                        <a:rPr lang="en-US" sz="1200" spc="10">
                          <a:effectLst/>
                          <a:latin typeface="Candara"/>
                          <a:ea typeface="Candara"/>
                          <a:cs typeface="Candara"/>
                        </a:rPr>
                        <a:t>o</a:t>
                      </a:r>
                      <a:r>
                        <a:rPr lang="en-US" sz="1200">
                          <a:effectLst/>
                          <a:latin typeface="Candara"/>
                          <a:ea typeface="Candara"/>
                          <a:cs typeface="Candara"/>
                        </a:rPr>
                        <a:t>ur </a:t>
                      </a:r>
                      <a:r>
                        <a:rPr lang="en-US" sz="1200" spc="-5">
                          <a:effectLst/>
                          <a:latin typeface="Candara"/>
                          <a:ea typeface="Candara"/>
                          <a:cs typeface="Candara"/>
                        </a:rPr>
                        <a:t>r</a:t>
                      </a:r>
                      <a:r>
                        <a:rPr lang="en-US" sz="1200" spc="5">
                          <a:effectLst/>
                          <a:latin typeface="Candara"/>
                          <a:ea typeface="Candara"/>
                          <a:cs typeface="Candara"/>
                        </a:rPr>
                        <a:t>e</a:t>
                      </a:r>
                      <a:r>
                        <a:rPr lang="en-US" sz="1200">
                          <a:effectLst/>
                          <a:latin typeface="Candara"/>
                          <a:ea typeface="Candara"/>
                          <a:cs typeface="Candara"/>
                        </a:rPr>
                        <a:t>s</a:t>
                      </a:r>
                      <a:r>
                        <a:rPr lang="en-US" sz="1200" spc="-10">
                          <a:effectLst/>
                          <a:latin typeface="Candara"/>
                          <a:ea typeface="Candara"/>
                          <a:cs typeface="Candara"/>
                        </a:rPr>
                        <a:t>p</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se.</a:t>
                      </a:r>
                      <a:endParaRPr lang="en-GB" sz="1000">
                        <a:effectLst/>
                        <a:latin typeface="Times New Roman"/>
                        <a:ea typeface="Times New Roman"/>
                      </a:endParaRPr>
                    </a:p>
                    <a:p>
                      <a:pPr>
                        <a:lnSpc>
                          <a:spcPts val="1400"/>
                        </a:lnSpc>
                        <a:spcBef>
                          <a:spcPts val="75"/>
                        </a:spcBef>
                        <a:spcAft>
                          <a:spcPts val="0"/>
                        </a:spcAft>
                      </a:pPr>
                      <a:r>
                        <a:rPr lang="en-US" sz="1400">
                          <a:effectLst/>
                          <a:latin typeface="Times New Roman"/>
                          <a:ea typeface="Times New Roman"/>
                        </a:rPr>
                        <a:t> </a:t>
                      </a:r>
                      <a:endParaRPr lang="en-GB" sz="1000">
                        <a:effectLst/>
                        <a:latin typeface="Times New Roman"/>
                        <a:ea typeface="Times New Roman"/>
                      </a:endParaRPr>
                    </a:p>
                    <a:p>
                      <a:pPr marL="65405">
                        <a:spcAft>
                          <a:spcPts val="0"/>
                        </a:spcAft>
                      </a:pPr>
                      <a:r>
                        <a:rPr lang="en-US" sz="1200" spc="-5">
                          <a:effectLst/>
                          <a:latin typeface="Candara"/>
                          <a:ea typeface="Candara"/>
                          <a:cs typeface="Candara"/>
                        </a:rPr>
                        <a:t>R</a:t>
                      </a:r>
                      <a:r>
                        <a:rPr lang="en-US" sz="1200" spc="5">
                          <a:effectLst/>
                          <a:latin typeface="Candara"/>
                          <a:ea typeface="Candara"/>
                          <a:cs typeface="Candara"/>
                        </a:rPr>
                        <a:t>e</a:t>
                      </a:r>
                      <a:r>
                        <a:rPr lang="en-US" sz="1200">
                          <a:effectLst/>
                          <a:latin typeface="Candara"/>
                          <a:ea typeface="Candara"/>
                          <a:cs typeface="Candara"/>
                        </a:rPr>
                        <a:t>mem</a:t>
                      </a:r>
                      <a:r>
                        <a:rPr lang="en-US" sz="1200" spc="-10">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a:t>
                      </a:r>
                      <a:r>
                        <a:rPr lang="en-US" sz="1200" spc="-5">
                          <a:effectLst/>
                          <a:latin typeface="Candara"/>
                          <a:ea typeface="Candara"/>
                          <a:cs typeface="Candara"/>
                        </a:rPr>
                        <a:t> </a:t>
                      </a:r>
                      <a:r>
                        <a:rPr lang="en-US" sz="1200" spc="5">
                          <a:effectLst/>
                          <a:latin typeface="Candara"/>
                          <a:ea typeface="Candara"/>
                          <a:cs typeface="Candara"/>
                        </a:rPr>
                        <a:t>t</a:t>
                      </a:r>
                      <a:r>
                        <a:rPr lang="en-US" sz="1200">
                          <a:effectLst/>
                          <a:latin typeface="Candara"/>
                          <a:ea typeface="Candara"/>
                          <a:cs typeface="Candara"/>
                        </a:rPr>
                        <a:t>o</a:t>
                      </a:r>
                      <a:r>
                        <a:rPr lang="en-US" sz="1200" spc="10">
                          <a:effectLst/>
                          <a:latin typeface="Candara"/>
                          <a:ea typeface="Candara"/>
                          <a:cs typeface="Candara"/>
                        </a:rPr>
                        <a:t> </a:t>
                      </a:r>
                      <a:r>
                        <a:rPr lang="en-US" sz="1200">
                          <a:effectLst/>
                          <a:latin typeface="Candara"/>
                          <a:ea typeface="Candara"/>
                          <a:cs typeface="Candara"/>
                        </a:rPr>
                        <a:t>‘J</a:t>
                      </a:r>
                      <a:r>
                        <a:rPr lang="en-US" sz="1200" spc="5">
                          <a:effectLst/>
                          <a:latin typeface="Candara"/>
                          <a:ea typeface="Candara"/>
                          <a:cs typeface="Candara"/>
                        </a:rPr>
                        <a:t>o</a:t>
                      </a:r>
                      <a:r>
                        <a:rPr lang="en-US" sz="1200">
                          <a:effectLst/>
                          <a:latin typeface="Candara"/>
                          <a:ea typeface="Candara"/>
                          <a:cs typeface="Candara"/>
                        </a:rPr>
                        <a:t>in</a:t>
                      </a:r>
                      <a:r>
                        <a:rPr lang="en-US" sz="1200" spc="-10">
                          <a:effectLst/>
                          <a:latin typeface="Candara"/>
                          <a:ea typeface="Candara"/>
                          <a:cs typeface="Candara"/>
                        </a:rPr>
                        <a:t> </a:t>
                      </a:r>
                      <a:r>
                        <a:rPr lang="en-US" sz="1200">
                          <a:effectLst/>
                          <a:latin typeface="Candara"/>
                          <a:ea typeface="Candara"/>
                          <a:cs typeface="Candara"/>
                        </a:rPr>
                        <a:t>wi</a:t>
                      </a:r>
                      <a:r>
                        <a:rPr lang="en-US" sz="1200" spc="5">
                          <a:effectLst/>
                          <a:latin typeface="Candara"/>
                          <a:ea typeface="Candara"/>
                          <a:cs typeface="Candara"/>
                        </a:rPr>
                        <a:t>t</a:t>
                      </a:r>
                      <a:r>
                        <a:rPr lang="en-US" sz="1200">
                          <a:effectLst/>
                          <a:latin typeface="Candara"/>
                          <a:ea typeface="Candara"/>
                          <a:cs typeface="Candara"/>
                        </a:rPr>
                        <a:t>h</a:t>
                      </a:r>
                      <a:endParaRPr lang="en-GB" sz="1000">
                        <a:effectLst/>
                        <a:latin typeface="Times New Roman"/>
                        <a:ea typeface="Times New Roman"/>
                      </a:endParaRPr>
                    </a:p>
                    <a:p>
                      <a:pPr marL="65405">
                        <a:lnSpc>
                          <a:spcPts val="1400"/>
                        </a:lnSpc>
                        <a:spcAft>
                          <a:spcPts val="0"/>
                        </a:spcAft>
                      </a:pPr>
                      <a:r>
                        <a:rPr lang="en-US" sz="1200" spc="-5">
                          <a:effectLst/>
                          <a:latin typeface="Candara"/>
                          <a:ea typeface="Candara"/>
                          <a:cs typeface="Candara"/>
                        </a:rPr>
                        <a:t>M</a:t>
                      </a:r>
                      <a:r>
                        <a:rPr lang="en-US" sz="1200">
                          <a:effectLst/>
                          <a:latin typeface="Candara"/>
                          <a:ea typeface="Candara"/>
                          <a:cs typeface="Candara"/>
                        </a:rPr>
                        <a:t>i</a:t>
                      </a:r>
                      <a:r>
                        <a:rPr lang="en-US" sz="1200" spc="-5">
                          <a:effectLst/>
                          <a:latin typeface="Candara"/>
                          <a:ea typeface="Candara"/>
                          <a:cs typeface="Candara"/>
                        </a:rPr>
                        <a:t>cr</a:t>
                      </a:r>
                      <a:r>
                        <a:rPr lang="en-US" sz="1200" spc="10">
                          <a:effectLst/>
                          <a:latin typeface="Candara"/>
                          <a:ea typeface="Candara"/>
                          <a:cs typeface="Candara"/>
                        </a:rPr>
                        <a:t>o</a:t>
                      </a:r>
                      <a:r>
                        <a:rPr lang="en-US" sz="1200">
                          <a:effectLst/>
                          <a:latin typeface="Candara"/>
                          <a:ea typeface="Candara"/>
                          <a:cs typeface="Candara"/>
                        </a:rPr>
                        <a:t>s</a:t>
                      </a:r>
                      <a:r>
                        <a:rPr lang="en-US" sz="1200" spc="5">
                          <a:effectLst/>
                          <a:latin typeface="Candara"/>
                          <a:ea typeface="Candara"/>
                          <a:cs typeface="Candara"/>
                        </a:rPr>
                        <a:t>o</a:t>
                      </a:r>
                      <a:r>
                        <a:rPr lang="en-US" sz="1200" spc="-5">
                          <a:effectLst/>
                          <a:latin typeface="Candara"/>
                          <a:ea typeface="Candara"/>
                          <a:cs typeface="Candara"/>
                        </a:rPr>
                        <a:t>f</a:t>
                      </a:r>
                      <a:r>
                        <a:rPr lang="en-US" sz="1200" spc="10">
                          <a:effectLst/>
                          <a:latin typeface="Candara"/>
                          <a:ea typeface="Candara"/>
                          <a:cs typeface="Candara"/>
                        </a:rPr>
                        <a:t>t</a:t>
                      </a:r>
                      <a:r>
                        <a:rPr lang="en-US" sz="1200">
                          <a:effectLst/>
                          <a:latin typeface="Candara"/>
                          <a:ea typeface="Candara"/>
                          <a:cs typeface="Candara"/>
                        </a:rPr>
                        <a:t>’.</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a:t>
                      </a:r>
                      <a:r>
                        <a:rPr lang="en-US" sz="1200" spc="5">
                          <a:effectLst/>
                          <a:latin typeface="Candara"/>
                          <a:ea typeface="Candara"/>
                          <a:cs typeface="Candara"/>
                        </a:rPr>
                        <a:t> 2</a:t>
                      </a:r>
                      <a:r>
                        <a:rPr lang="en-US" sz="1200">
                          <a:effectLst/>
                          <a:latin typeface="Candara"/>
                          <a:ea typeface="Candara"/>
                          <a:cs typeface="Candara"/>
                        </a:rPr>
                        <a:t>4</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5">
                          <a:effectLst/>
                          <a:latin typeface="Candara"/>
                          <a:ea typeface="Candara"/>
                          <a:cs typeface="Candara"/>
                        </a:rPr>
                        <a:t>O</a:t>
                      </a:r>
                      <a:r>
                        <a:rPr lang="en-US" sz="1200">
                          <a:effectLst/>
                          <a:latin typeface="Candara"/>
                          <a:ea typeface="Candara"/>
                          <a:cs typeface="Candara"/>
                        </a:rPr>
                        <a:t>c</a:t>
                      </a:r>
                      <a:r>
                        <a:rPr lang="en-US" sz="1200" spc="5">
                          <a:effectLst/>
                          <a:latin typeface="Candara"/>
                          <a:ea typeface="Candara"/>
                          <a:cs typeface="Candara"/>
                        </a:rPr>
                        <a:t>t</a:t>
                      </a:r>
                      <a:r>
                        <a:rPr lang="en-US" sz="1200" spc="10">
                          <a:effectLst/>
                          <a:latin typeface="Candara"/>
                          <a:ea typeface="Candara"/>
                          <a:cs typeface="Candara"/>
                        </a:rPr>
                        <a:t>o</a:t>
                      </a:r>
                      <a:r>
                        <a:rPr lang="en-US" sz="1200" spc="-5">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10">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Aft>
                          <a:spcPts val="0"/>
                        </a:spcAft>
                      </a:pPr>
                      <a:r>
                        <a:rPr lang="en-US" sz="1200" spc="-5" dirty="0">
                          <a:effectLst/>
                          <a:latin typeface="Candara"/>
                          <a:ea typeface="Candara"/>
                          <a:cs typeface="Candara"/>
                        </a:rPr>
                        <a:t>M</a:t>
                      </a:r>
                      <a:r>
                        <a:rPr lang="en-US" sz="1200" dirty="0">
                          <a:effectLst/>
                          <a:latin typeface="Candara"/>
                          <a:ea typeface="Candara"/>
                          <a:cs typeface="Candara"/>
                        </a:rPr>
                        <a:t>y V</a:t>
                      </a:r>
                      <a:r>
                        <a:rPr lang="en-US" sz="1200" spc="10" dirty="0">
                          <a:effectLst/>
                          <a:latin typeface="Candara"/>
                          <a:ea typeface="Candara"/>
                          <a:cs typeface="Candara"/>
                        </a:rPr>
                        <a:t>o</a:t>
                      </a:r>
                      <a:r>
                        <a:rPr lang="en-US" sz="1200" dirty="0">
                          <a:effectLst/>
                          <a:latin typeface="Candara"/>
                          <a:ea typeface="Candara"/>
                          <a:cs typeface="Candara"/>
                        </a:rPr>
                        <a:t>i</a:t>
                      </a:r>
                      <a:r>
                        <a:rPr lang="en-US" sz="1200" spc="-5" dirty="0">
                          <a:effectLst/>
                          <a:latin typeface="Candara"/>
                          <a:ea typeface="Candara"/>
                          <a:cs typeface="Candara"/>
                        </a:rPr>
                        <a:t>c</a:t>
                      </a:r>
                      <a:r>
                        <a:rPr lang="en-US" sz="1200" spc="5" dirty="0">
                          <a:effectLst/>
                          <a:latin typeface="Candara"/>
                          <a:ea typeface="Candara"/>
                          <a:cs typeface="Candara"/>
                        </a:rPr>
                        <a:t>e</a:t>
                      </a:r>
                      <a:r>
                        <a:rPr lang="en-US" sz="1200" dirty="0">
                          <a:effectLst/>
                          <a:latin typeface="Candara"/>
                          <a:ea typeface="Candara"/>
                          <a:cs typeface="Candara"/>
                        </a:rPr>
                        <a:t>!</a:t>
                      </a:r>
                      <a:endParaRPr lang="en-GB" sz="1000" dirty="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a:t>
                      </a:r>
                      <a:r>
                        <a:rPr lang="en-US" sz="1200" spc="5">
                          <a:effectLst/>
                          <a:latin typeface="Candara"/>
                          <a:ea typeface="Candara"/>
                          <a:cs typeface="Candara"/>
                        </a:rPr>
                        <a:t> 2</a:t>
                      </a:r>
                      <a:r>
                        <a:rPr lang="en-US" sz="1200">
                          <a:effectLst/>
                          <a:latin typeface="Candara"/>
                          <a:ea typeface="Candara"/>
                          <a:cs typeface="Candara"/>
                        </a:rPr>
                        <a:t>4</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5">
                          <a:effectLst/>
                          <a:latin typeface="Candara"/>
                          <a:ea typeface="Candara"/>
                          <a:cs typeface="Candara"/>
                        </a:rPr>
                        <a:t>O</a:t>
                      </a:r>
                      <a:r>
                        <a:rPr lang="en-US" sz="1200">
                          <a:effectLst/>
                          <a:latin typeface="Candara"/>
                          <a:ea typeface="Candara"/>
                          <a:cs typeface="Candara"/>
                        </a:rPr>
                        <a:t>c</a:t>
                      </a:r>
                      <a:r>
                        <a:rPr lang="en-US" sz="1200" spc="5">
                          <a:effectLst/>
                          <a:latin typeface="Candara"/>
                          <a:ea typeface="Candara"/>
                          <a:cs typeface="Candara"/>
                        </a:rPr>
                        <a:t>t</a:t>
                      </a:r>
                      <a:r>
                        <a:rPr lang="en-US" sz="1200" spc="10">
                          <a:effectLst/>
                          <a:latin typeface="Candara"/>
                          <a:ea typeface="Candara"/>
                          <a:cs typeface="Candara"/>
                        </a:rPr>
                        <a:t>o</a:t>
                      </a:r>
                      <a:r>
                        <a:rPr lang="en-US" sz="1200" spc="-5">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10">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marL="65405">
                        <a:lnSpc>
                          <a:spcPts val="1400"/>
                        </a:lnSpc>
                        <a:spcAft>
                          <a:spcPts val="0"/>
                        </a:spcAft>
                      </a:pPr>
                      <a:r>
                        <a:rPr lang="en-US" sz="1200">
                          <a:effectLst/>
                          <a:latin typeface="Candara"/>
                          <a:ea typeface="Candara"/>
                          <a:cs typeface="Candara"/>
                        </a:rPr>
                        <a:t>C</a:t>
                      </a:r>
                      <a:r>
                        <a:rPr lang="en-US" sz="1200" spc="10">
                          <a:effectLst/>
                          <a:latin typeface="Candara"/>
                          <a:ea typeface="Candara"/>
                          <a:cs typeface="Candara"/>
                        </a:rPr>
                        <a:t>o</a:t>
                      </a:r>
                      <a:r>
                        <a:rPr lang="en-US" sz="1200">
                          <a:effectLst/>
                          <a:latin typeface="Candara"/>
                          <a:ea typeface="Candara"/>
                          <a:cs typeface="Candara"/>
                        </a:rPr>
                        <a:t>m</a:t>
                      </a:r>
                      <a:r>
                        <a:rPr lang="en-US" sz="1200" spc="-10">
                          <a:effectLst/>
                          <a:latin typeface="Candara"/>
                          <a:ea typeface="Candara"/>
                          <a:cs typeface="Candara"/>
                        </a:rPr>
                        <a:t>pa</a:t>
                      </a:r>
                      <a:r>
                        <a:rPr lang="en-US" sz="1200">
                          <a:effectLst/>
                          <a:latin typeface="Candara"/>
                          <a:ea typeface="Candara"/>
                          <a:cs typeface="Candara"/>
                        </a:rPr>
                        <a:t>s</a:t>
                      </a:r>
                      <a:r>
                        <a:rPr lang="en-US" sz="1200" spc="-5">
                          <a:effectLst/>
                          <a:latin typeface="Candara"/>
                          <a:ea typeface="Candara"/>
                          <a:cs typeface="Candara"/>
                        </a:rPr>
                        <a:t>s</a:t>
                      </a:r>
                      <a:r>
                        <a:rPr lang="en-US" sz="1200">
                          <a:effectLst/>
                          <a:latin typeface="Candara"/>
                          <a:ea typeface="Candara"/>
                          <a:cs typeface="Candara"/>
                        </a:rPr>
                        <a:t>i</a:t>
                      </a:r>
                      <a:r>
                        <a:rPr lang="en-US" sz="1200" spc="5">
                          <a:effectLst/>
                          <a:latin typeface="Candara"/>
                          <a:ea typeface="Candara"/>
                          <a:cs typeface="Candara"/>
                        </a:rPr>
                        <a:t>o</a:t>
                      </a:r>
                      <a:r>
                        <a:rPr lang="en-US" sz="1200" spc="-10">
                          <a:effectLst/>
                          <a:latin typeface="Candara"/>
                          <a:ea typeface="Candara"/>
                          <a:cs typeface="Candara"/>
                        </a:rPr>
                        <a:t>na</a:t>
                      </a:r>
                      <a:r>
                        <a:rPr lang="en-US" sz="1200" spc="10">
                          <a:effectLst/>
                          <a:latin typeface="Candara"/>
                          <a:ea typeface="Candara"/>
                          <a:cs typeface="Candara"/>
                        </a:rPr>
                        <a:t>t</a:t>
                      </a:r>
                      <a:r>
                        <a:rPr lang="en-US" sz="1200">
                          <a:effectLst/>
                          <a:latin typeface="Candara"/>
                          <a:ea typeface="Candara"/>
                          <a:cs typeface="Candara"/>
                        </a:rPr>
                        <a:t>e</a:t>
                      </a:r>
                      <a:r>
                        <a:rPr lang="en-US" sz="1200" spc="5">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a:t>
                      </a:r>
                      <a:r>
                        <a:rPr lang="en-US" sz="1200" spc="20">
                          <a:effectLst/>
                          <a:latin typeface="Candara"/>
                          <a:ea typeface="Candara"/>
                          <a:cs typeface="Candara"/>
                        </a:rPr>
                        <a:t> </a:t>
                      </a:r>
                      <a:r>
                        <a:rPr lang="en-US" sz="1200" spc="-10">
                          <a:effectLst/>
                          <a:latin typeface="Candara"/>
                          <a:ea typeface="Candara"/>
                          <a:cs typeface="Candara"/>
                        </a:rPr>
                        <a:t>L</a:t>
                      </a:r>
                      <a:r>
                        <a:rPr lang="en-US" sz="1200" spc="10">
                          <a:effectLst/>
                          <a:latin typeface="Candara"/>
                          <a:ea typeface="Candara"/>
                          <a:cs typeface="Candara"/>
                        </a:rPr>
                        <a:t>o</a:t>
                      </a:r>
                      <a:r>
                        <a:rPr lang="en-US" sz="1200">
                          <a:effectLst/>
                          <a:latin typeface="Candara"/>
                          <a:ea typeface="Candara"/>
                          <a:cs typeface="Candara"/>
                        </a:rPr>
                        <a:t>vi</a:t>
                      </a:r>
                      <a:r>
                        <a:rPr lang="en-US" sz="1200" spc="-10">
                          <a:effectLst/>
                          <a:latin typeface="Candara"/>
                          <a:ea typeface="Candara"/>
                          <a:cs typeface="Candara"/>
                        </a:rPr>
                        <a:t>n</a:t>
                      </a:r>
                      <a:r>
                        <a:rPr lang="en-US" sz="1200">
                          <a:effectLst/>
                          <a:latin typeface="Candara"/>
                          <a:ea typeface="Candara"/>
                          <a:cs typeface="Candara"/>
                        </a:rPr>
                        <a:t>g</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a:t>
                      </a:r>
                      <a:r>
                        <a:rPr lang="en-US" sz="1200" spc="5">
                          <a:effectLst/>
                          <a:latin typeface="Candara"/>
                          <a:ea typeface="Candara"/>
                          <a:cs typeface="Candara"/>
                        </a:rPr>
                        <a:t> 2</a:t>
                      </a:r>
                      <a:r>
                        <a:rPr lang="en-US" sz="1200">
                          <a:effectLst/>
                          <a:latin typeface="Candara"/>
                          <a:ea typeface="Candara"/>
                          <a:cs typeface="Candara"/>
                        </a:rPr>
                        <a:t>4</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5">
                          <a:effectLst/>
                          <a:latin typeface="Candara"/>
                          <a:ea typeface="Candara"/>
                          <a:cs typeface="Candara"/>
                        </a:rPr>
                        <a:t>O</a:t>
                      </a:r>
                      <a:r>
                        <a:rPr lang="en-US" sz="1200">
                          <a:effectLst/>
                          <a:latin typeface="Candara"/>
                          <a:ea typeface="Candara"/>
                          <a:cs typeface="Candara"/>
                        </a:rPr>
                        <a:t>c</a:t>
                      </a:r>
                      <a:r>
                        <a:rPr lang="en-US" sz="1200" spc="5">
                          <a:effectLst/>
                          <a:latin typeface="Candara"/>
                          <a:ea typeface="Candara"/>
                          <a:cs typeface="Candara"/>
                        </a:rPr>
                        <a:t>t</a:t>
                      </a:r>
                      <a:r>
                        <a:rPr lang="en-US" sz="1200" spc="10">
                          <a:effectLst/>
                          <a:latin typeface="Candara"/>
                          <a:ea typeface="Candara"/>
                          <a:cs typeface="Candara"/>
                        </a:rPr>
                        <a:t>o</a:t>
                      </a:r>
                      <a:r>
                        <a:rPr lang="en-US" sz="1200" spc="-5">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10">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spc="-10">
                          <a:effectLst/>
                          <a:latin typeface="Candara"/>
                          <a:ea typeface="Candara"/>
                          <a:cs typeface="Candara"/>
                        </a:rPr>
                        <a:t>F</a:t>
                      </a:r>
                      <a:r>
                        <a:rPr lang="en-US" sz="1200" spc="10">
                          <a:effectLst/>
                          <a:latin typeface="Candara"/>
                          <a:ea typeface="Candara"/>
                          <a:cs typeface="Candara"/>
                        </a:rPr>
                        <a:t>o</a:t>
                      </a:r>
                      <a:r>
                        <a:rPr lang="en-US" sz="1200">
                          <a:effectLst/>
                          <a:latin typeface="Candara"/>
                          <a:ea typeface="Candara"/>
                          <a:cs typeface="Candara"/>
                        </a:rPr>
                        <a:t>ur</a:t>
                      </a:r>
                      <a:r>
                        <a:rPr lang="en-US" sz="1200" spc="-5">
                          <a:effectLst/>
                          <a:latin typeface="Candara"/>
                          <a:ea typeface="Candara"/>
                          <a:cs typeface="Candara"/>
                        </a:rPr>
                        <a:t> P</a:t>
                      </a:r>
                      <a:r>
                        <a:rPr lang="en-US" sz="1200">
                          <a:effectLst/>
                          <a:latin typeface="Candara"/>
                          <a:ea typeface="Candara"/>
                          <a:cs typeface="Candara"/>
                        </a:rPr>
                        <a:t>u</a:t>
                      </a:r>
                      <a:r>
                        <a:rPr lang="en-US" sz="1200" spc="-10">
                          <a:effectLst/>
                          <a:latin typeface="Candara"/>
                          <a:ea typeface="Candara"/>
                          <a:cs typeface="Candara"/>
                        </a:rPr>
                        <a:t>r</a:t>
                      </a:r>
                      <a:r>
                        <a:rPr lang="en-US" sz="1200" spc="-5">
                          <a:effectLst/>
                          <a:latin typeface="Candara"/>
                          <a:ea typeface="Candara"/>
                          <a:cs typeface="Candara"/>
                        </a:rPr>
                        <a:t>p</a:t>
                      </a:r>
                      <a:r>
                        <a:rPr lang="en-US" sz="1200" spc="10">
                          <a:effectLst/>
                          <a:latin typeface="Candara"/>
                          <a:ea typeface="Candara"/>
                          <a:cs typeface="Candara"/>
                        </a:rPr>
                        <a:t>o</a:t>
                      </a:r>
                      <a:r>
                        <a:rPr lang="en-US" sz="1200">
                          <a:effectLst/>
                          <a:latin typeface="Candara"/>
                          <a:ea typeface="Candara"/>
                          <a:cs typeface="Candara"/>
                        </a:rPr>
                        <a:t>ses</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1</a:t>
                      </a:r>
                      <a:r>
                        <a:rPr lang="en-US" sz="1200" spc="10">
                          <a:effectLst/>
                          <a:latin typeface="Candara"/>
                          <a:ea typeface="Candara"/>
                          <a:cs typeface="Candara"/>
                        </a:rPr>
                        <a:t>2</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10">
                          <a:effectLst/>
                          <a:latin typeface="Candara"/>
                          <a:ea typeface="Candara"/>
                          <a:cs typeface="Candara"/>
                        </a:rPr>
                        <a:t>D</a:t>
                      </a:r>
                      <a:r>
                        <a:rPr lang="en-US" sz="1200" spc="5">
                          <a:effectLst/>
                          <a:latin typeface="Candara"/>
                          <a:ea typeface="Candara"/>
                          <a:cs typeface="Candara"/>
                        </a:rPr>
                        <a:t>e</a:t>
                      </a:r>
                      <a:r>
                        <a:rPr lang="en-US" sz="1200">
                          <a:effectLst/>
                          <a:latin typeface="Candara"/>
                          <a:ea typeface="Candara"/>
                          <a:cs typeface="Candara"/>
                        </a:rPr>
                        <a:t>cem</a:t>
                      </a:r>
                      <a:r>
                        <a:rPr lang="en-US" sz="1200" spc="-5">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spc="-10">
                          <a:effectLst/>
                          <a:latin typeface="Candara"/>
                          <a:ea typeface="Candara"/>
                          <a:cs typeface="Candara"/>
                        </a:rPr>
                        <a:t>Fa</a:t>
                      </a:r>
                      <a:r>
                        <a:rPr lang="en-US" sz="1200">
                          <a:effectLst/>
                          <a:latin typeface="Candara"/>
                          <a:ea typeface="Candara"/>
                          <a:cs typeface="Candara"/>
                        </a:rPr>
                        <a:t>i</a:t>
                      </a:r>
                      <a:r>
                        <a:rPr lang="en-US" sz="1200" spc="5">
                          <a:effectLst/>
                          <a:latin typeface="Candara"/>
                          <a:ea typeface="Candara"/>
                          <a:cs typeface="Candara"/>
                        </a:rPr>
                        <a:t>t</a:t>
                      </a:r>
                      <a:r>
                        <a:rPr lang="en-US" sz="1200" spc="-5">
                          <a:effectLst/>
                          <a:latin typeface="Candara"/>
                          <a:ea typeface="Candara"/>
                          <a:cs typeface="Candara"/>
                        </a:rPr>
                        <a:t>h</a:t>
                      </a:r>
                      <a:r>
                        <a:rPr lang="en-US" sz="1200">
                          <a:effectLst/>
                          <a:latin typeface="Candara"/>
                          <a:ea typeface="Candara"/>
                          <a:cs typeface="Candara"/>
                        </a:rPr>
                        <a:t>-</a:t>
                      </a:r>
                      <a:r>
                        <a:rPr lang="en-US" sz="1200" spc="-5">
                          <a:effectLst/>
                          <a:latin typeface="Candara"/>
                          <a:ea typeface="Candara"/>
                          <a:cs typeface="Candara"/>
                        </a:rPr>
                        <a:t>f</a:t>
                      </a:r>
                      <a:r>
                        <a:rPr lang="en-US" sz="1200">
                          <a:effectLst/>
                          <a:latin typeface="Candara"/>
                          <a:ea typeface="Candara"/>
                          <a:cs typeface="Candara"/>
                        </a:rPr>
                        <a:t>i</a:t>
                      </a:r>
                      <a:r>
                        <a:rPr lang="en-US" sz="1200" spc="5">
                          <a:effectLst/>
                          <a:latin typeface="Candara"/>
                          <a:ea typeface="Candara"/>
                          <a:cs typeface="Candara"/>
                        </a:rPr>
                        <a:t>lle</a:t>
                      </a:r>
                      <a:r>
                        <a:rPr lang="en-US" sz="1200">
                          <a:effectLst/>
                          <a:latin typeface="Candara"/>
                          <a:ea typeface="Candara"/>
                          <a:cs typeface="Candara"/>
                        </a:rPr>
                        <a:t>d </a:t>
                      </a:r>
                      <a:r>
                        <a:rPr lang="en-US" sz="1200" spc="10">
                          <a:effectLst/>
                          <a:latin typeface="Candara"/>
                          <a:ea typeface="Candara"/>
                          <a:cs typeface="Candara"/>
                        </a:rPr>
                        <a:t>a</a:t>
                      </a:r>
                      <a:r>
                        <a:rPr lang="en-US" sz="1200" spc="-10">
                          <a:effectLst/>
                          <a:latin typeface="Candara"/>
                          <a:ea typeface="Candara"/>
                          <a:cs typeface="Candara"/>
                        </a:rPr>
                        <a:t>n</a:t>
                      </a:r>
                      <a:r>
                        <a:rPr lang="en-US" sz="1200">
                          <a:effectLst/>
                          <a:latin typeface="Candara"/>
                          <a:ea typeface="Candara"/>
                          <a:cs typeface="Candara"/>
                        </a:rPr>
                        <a:t>d H</a:t>
                      </a:r>
                      <a:r>
                        <a:rPr lang="en-US" sz="1200" spc="5">
                          <a:effectLst/>
                          <a:latin typeface="Candara"/>
                          <a:ea typeface="Candara"/>
                          <a:cs typeface="Candara"/>
                        </a:rPr>
                        <a:t>o</a:t>
                      </a:r>
                      <a:r>
                        <a:rPr lang="en-US" sz="1200" spc="-5">
                          <a:effectLst/>
                          <a:latin typeface="Candara"/>
                          <a:ea typeface="Candara"/>
                          <a:cs typeface="Candara"/>
                        </a:rPr>
                        <a:t>p</a:t>
                      </a:r>
                      <a:r>
                        <a:rPr lang="en-US" sz="1200" spc="5">
                          <a:effectLst/>
                          <a:latin typeface="Candara"/>
                          <a:ea typeface="Candara"/>
                          <a:cs typeface="Candara"/>
                        </a:rPr>
                        <a:t>e</a:t>
                      </a:r>
                      <a:r>
                        <a:rPr lang="en-US" sz="1200" spc="-5">
                          <a:effectLst/>
                          <a:latin typeface="Candara"/>
                          <a:ea typeface="Candara"/>
                          <a:cs typeface="Candara"/>
                        </a:rPr>
                        <a:t>f</a:t>
                      </a:r>
                      <a:r>
                        <a:rPr lang="en-US" sz="1200">
                          <a:effectLst/>
                          <a:latin typeface="Candara"/>
                          <a:ea typeface="Candara"/>
                          <a:cs typeface="Candara"/>
                        </a:rPr>
                        <a:t>ul</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1</a:t>
                      </a:r>
                      <a:r>
                        <a:rPr lang="en-US" sz="1200" spc="10">
                          <a:effectLst/>
                          <a:latin typeface="Candara"/>
                          <a:ea typeface="Candara"/>
                          <a:cs typeface="Candara"/>
                        </a:rPr>
                        <a:t>2</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10">
                          <a:effectLst/>
                          <a:latin typeface="Candara"/>
                          <a:ea typeface="Candara"/>
                          <a:cs typeface="Candara"/>
                        </a:rPr>
                        <a:t>D</a:t>
                      </a:r>
                      <a:r>
                        <a:rPr lang="en-US" sz="1200" spc="5">
                          <a:effectLst/>
                          <a:latin typeface="Candara"/>
                          <a:ea typeface="Candara"/>
                          <a:cs typeface="Candara"/>
                        </a:rPr>
                        <a:t>e</a:t>
                      </a:r>
                      <a:r>
                        <a:rPr lang="en-US" sz="1200">
                          <a:effectLst/>
                          <a:latin typeface="Candara"/>
                          <a:ea typeface="Candara"/>
                          <a:cs typeface="Candara"/>
                        </a:rPr>
                        <a:t>cem</a:t>
                      </a:r>
                      <a:r>
                        <a:rPr lang="en-US" sz="1200" spc="-10">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Aft>
                          <a:spcPts val="0"/>
                        </a:spcAft>
                      </a:pPr>
                      <a:r>
                        <a:rPr lang="en-US" sz="1200" spc="-5">
                          <a:effectLst/>
                          <a:latin typeface="Candara"/>
                          <a:ea typeface="Candara"/>
                          <a:cs typeface="Candara"/>
                        </a:rPr>
                        <a:t>E</a:t>
                      </a:r>
                      <a:r>
                        <a:rPr lang="en-US" sz="1200" spc="5">
                          <a:effectLst/>
                          <a:latin typeface="Candara"/>
                          <a:ea typeface="Candara"/>
                          <a:cs typeface="Candara"/>
                        </a:rPr>
                        <a:t>l</a:t>
                      </a:r>
                      <a:r>
                        <a:rPr lang="en-US" sz="1200" spc="10">
                          <a:effectLst/>
                          <a:latin typeface="Candara"/>
                          <a:ea typeface="Candara"/>
                          <a:cs typeface="Candara"/>
                        </a:rPr>
                        <a:t>o</a:t>
                      </a:r>
                      <a:r>
                        <a:rPr lang="en-US" sz="1200" spc="-5">
                          <a:effectLst/>
                          <a:latin typeface="Candara"/>
                          <a:ea typeface="Candara"/>
                          <a:cs typeface="Candara"/>
                        </a:rPr>
                        <a:t>q</a:t>
                      </a:r>
                      <a:r>
                        <a:rPr lang="en-US" sz="1200">
                          <a:effectLst/>
                          <a:latin typeface="Candara"/>
                          <a:ea typeface="Candara"/>
                          <a:cs typeface="Candara"/>
                        </a:rPr>
                        <a:t>ue</a:t>
                      </a:r>
                      <a:r>
                        <a:rPr lang="en-US" sz="1200" spc="-10">
                          <a:effectLst/>
                          <a:latin typeface="Candara"/>
                          <a:ea typeface="Candara"/>
                          <a:cs typeface="Candara"/>
                        </a:rPr>
                        <a:t>n</a:t>
                      </a:r>
                      <a:r>
                        <a:rPr lang="en-US" sz="1200">
                          <a:effectLst/>
                          <a:latin typeface="Candara"/>
                          <a:ea typeface="Candara"/>
                          <a:cs typeface="Candara"/>
                        </a:rPr>
                        <a:t>t</a:t>
                      </a:r>
                      <a:r>
                        <a:rPr lang="en-US" sz="1200" spc="10">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 </a:t>
                      </a:r>
                      <a:r>
                        <a:rPr lang="en-US" sz="1200" spc="5">
                          <a:effectLst/>
                          <a:latin typeface="Candara"/>
                          <a:ea typeface="Candara"/>
                          <a:cs typeface="Candara"/>
                        </a:rPr>
                        <a:t>T</a:t>
                      </a:r>
                      <a:r>
                        <a:rPr lang="en-US" sz="1200" spc="-5">
                          <a:effectLst/>
                          <a:latin typeface="Candara"/>
                          <a:ea typeface="Candara"/>
                          <a:cs typeface="Candara"/>
                        </a:rPr>
                        <a:t>r</a:t>
                      </a:r>
                      <a:r>
                        <a:rPr lang="en-US" sz="1200">
                          <a:effectLst/>
                          <a:latin typeface="Candara"/>
                          <a:ea typeface="Candara"/>
                          <a:cs typeface="Candara"/>
                        </a:rPr>
                        <a:t>u</a:t>
                      </a:r>
                      <a:r>
                        <a:rPr lang="en-US" sz="1200" spc="5">
                          <a:effectLst/>
                          <a:latin typeface="Candara"/>
                          <a:ea typeface="Candara"/>
                          <a:cs typeface="Candara"/>
                        </a:rPr>
                        <a:t>t</a:t>
                      </a:r>
                      <a:r>
                        <a:rPr lang="en-US" sz="1200" spc="-10">
                          <a:effectLst/>
                          <a:latin typeface="Candara"/>
                          <a:ea typeface="Candara"/>
                          <a:cs typeface="Candara"/>
                        </a:rPr>
                        <a:t>h</a:t>
                      </a:r>
                      <a:r>
                        <a:rPr lang="en-US" sz="1200" spc="-5">
                          <a:effectLst/>
                          <a:latin typeface="Candara"/>
                          <a:ea typeface="Candara"/>
                          <a:cs typeface="Candara"/>
                        </a:rPr>
                        <a:t>f</a:t>
                      </a:r>
                      <a:r>
                        <a:rPr lang="en-US" sz="1200">
                          <a:effectLst/>
                          <a:latin typeface="Candara"/>
                          <a:ea typeface="Candara"/>
                          <a:cs typeface="Candara"/>
                        </a:rPr>
                        <a:t>ul</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1</a:t>
                      </a:r>
                      <a:r>
                        <a:rPr lang="en-US" sz="1200" spc="5">
                          <a:effectLst/>
                          <a:latin typeface="Candara"/>
                          <a:ea typeface="Candara"/>
                          <a:cs typeface="Candara"/>
                        </a:rPr>
                        <a:t>3</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10">
                          <a:effectLst/>
                          <a:latin typeface="Candara"/>
                          <a:ea typeface="Candara"/>
                          <a:cs typeface="Candara"/>
                        </a:rPr>
                        <a:t>F</a:t>
                      </a:r>
                      <a:r>
                        <a:rPr lang="en-US" sz="1200" spc="5">
                          <a:effectLst/>
                          <a:latin typeface="Candara"/>
                          <a:ea typeface="Candara"/>
                          <a:cs typeface="Candara"/>
                        </a:rPr>
                        <a:t>e</a:t>
                      </a:r>
                      <a:r>
                        <a:rPr lang="en-US" sz="1200" spc="-5">
                          <a:effectLst/>
                          <a:latin typeface="Candara"/>
                          <a:ea typeface="Candara"/>
                          <a:cs typeface="Candara"/>
                        </a:rPr>
                        <a:t>b</a:t>
                      </a:r>
                      <a:r>
                        <a:rPr lang="en-US" sz="1200" spc="15">
                          <a:effectLst/>
                          <a:latin typeface="Candara"/>
                          <a:ea typeface="Candara"/>
                          <a:cs typeface="Candara"/>
                        </a:rPr>
                        <a:t>r</a:t>
                      </a:r>
                      <a:r>
                        <a:rPr lang="en-US" sz="1200">
                          <a:effectLst/>
                          <a:latin typeface="Candara"/>
                          <a:ea typeface="Candara"/>
                          <a:cs typeface="Candara"/>
                        </a:rPr>
                        <a:t>u</a:t>
                      </a:r>
                      <a:r>
                        <a:rPr lang="en-US" sz="1200" spc="-10">
                          <a:effectLst/>
                          <a:latin typeface="Candara"/>
                          <a:ea typeface="Candara"/>
                          <a:cs typeface="Candara"/>
                        </a:rPr>
                        <a:t>a</a:t>
                      </a:r>
                      <a:r>
                        <a:rPr lang="en-US" sz="1200" spc="-5">
                          <a:effectLst/>
                          <a:latin typeface="Candara"/>
                          <a:ea typeface="Candara"/>
                          <a:cs typeface="Candara"/>
                        </a:rPr>
                        <a:t>r</a:t>
                      </a:r>
                      <a:r>
                        <a:rPr lang="en-US" sz="1200">
                          <a:effectLst/>
                          <a:latin typeface="Candara"/>
                          <a:ea typeface="Candara"/>
                          <a:cs typeface="Candara"/>
                        </a:rPr>
                        <a:t>y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3</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marL="65405">
                        <a:lnSpc>
                          <a:spcPts val="1400"/>
                        </a:lnSpc>
                        <a:spcAft>
                          <a:spcPts val="0"/>
                        </a:spcAft>
                      </a:pPr>
                      <a:r>
                        <a:rPr lang="en-US" sz="1200" spc="-10">
                          <a:effectLst/>
                          <a:latin typeface="Candara"/>
                          <a:ea typeface="Candara"/>
                          <a:cs typeface="Candara"/>
                        </a:rPr>
                        <a:t>L</a:t>
                      </a:r>
                      <a:r>
                        <a:rPr lang="en-US" sz="1200" spc="5">
                          <a:effectLst/>
                          <a:latin typeface="Candara"/>
                          <a:ea typeface="Candara"/>
                          <a:cs typeface="Candara"/>
                        </a:rPr>
                        <a:t>e</a:t>
                      </a:r>
                      <a:r>
                        <a:rPr lang="en-US" sz="1200" spc="-10">
                          <a:effectLst/>
                          <a:latin typeface="Candara"/>
                          <a:ea typeface="Candara"/>
                          <a:cs typeface="Candara"/>
                        </a:rPr>
                        <a:t>a</a:t>
                      </a:r>
                      <a:r>
                        <a:rPr lang="en-US" sz="1200" spc="-5">
                          <a:effectLst/>
                          <a:latin typeface="Candara"/>
                          <a:ea typeface="Candara"/>
                          <a:cs typeface="Candara"/>
                        </a:rPr>
                        <a:t>r</a:t>
                      </a:r>
                      <a:r>
                        <a:rPr lang="en-US" sz="1200" spc="-10">
                          <a:effectLst/>
                          <a:latin typeface="Candara"/>
                          <a:ea typeface="Candara"/>
                          <a:cs typeface="Candara"/>
                        </a:rPr>
                        <a:t>n</a:t>
                      </a:r>
                      <a:r>
                        <a:rPr lang="en-US" sz="1200" spc="5">
                          <a:effectLst/>
                          <a:latin typeface="Candara"/>
                          <a:ea typeface="Candara"/>
                          <a:cs typeface="Candara"/>
                        </a:rPr>
                        <a:t>e</a:t>
                      </a:r>
                      <a:r>
                        <a:rPr lang="en-US" sz="1200">
                          <a:effectLst/>
                          <a:latin typeface="Candara"/>
                          <a:ea typeface="Candara"/>
                          <a:cs typeface="Candara"/>
                        </a:rPr>
                        <a:t>d</a:t>
                      </a:r>
                      <a:r>
                        <a:rPr lang="en-US" sz="1200" spc="20">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 W</a:t>
                      </a:r>
                      <a:r>
                        <a:rPr lang="en-US" sz="1200" spc="15">
                          <a:effectLst/>
                          <a:latin typeface="Candara"/>
                          <a:ea typeface="Candara"/>
                          <a:cs typeface="Candara"/>
                        </a:rPr>
                        <a:t>i</a:t>
                      </a:r>
                      <a:r>
                        <a:rPr lang="en-US" sz="1200">
                          <a:effectLst/>
                          <a:latin typeface="Candara"/>
                          <a:ea typeface="Candara"/>
                          <a:cs typeface="Candara"/>
                        </a:rPr>
                        <a:t>se</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a:t>
                      </a:r>
                      <a:r>
                        <a:rPr lang="en-US" sz="1200" spc="5">
                          <a:effectLst/>
                          <a:latin typeface="Candara"/>
                          <a:ea typeface="Candara"/>
                          <a:cs typeface="Candara"/>
                        </a:rPr>
                        <a:t>2</a:t>
                      </a:r>
                      <a:r>
                        <a:rPr lang="en-US" sz="1200" spc="-5">
                          <a:effectLst/>
                          <a:latin typeface="Candara"/>
                          <a:ea typeface="Candara"/>
                          <a:cs typeface="Candara"/>
                        </a:rPr>
                        <a:t>7</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5">
                          <a:effectLst/>
                          <a:latin typeface="Candara"/>
                          <a:ea typeface="Candara"/>
                          <a:cs typeface="Candara"/>
                        </a:rPr>
                        <a:t>M</a:t>
                      </a:r>
                      <a:r>
                        <a:rPr lang="en-US" sz="1200" spc="10">
                          <a:effectLst/>
                          <a:latin typeface="Candara"/>
                          <a:ea typeface="Candara"/>
                          <a:cs typeface="Candara"/>
                        </a:rPr>
                        <a:t>a</a:t>
                      </a:r>
                      <a:r>
                        <a:rPr lang="en-US" sz="1200" spc="-5">
                          <a:effectLst/>
                          <a:latin typeface="Candara"/>
                          <a:ea typeface="Candara"/>
                          <a:cs typeface="Candara"/>
                        </a:rPr>
                        <a:t>r</a:t>
                      </a:r>
                      <a:r>
                        <a:rPr lang="en-US" sz="1200">
                          <a:effectLst/>
                          <a:latin typeface="Candara"/>
                          <a:ea typeface="Candara"/>
                          <a:cs typeface="Candara"/>
                        </a:rPr>
                        <a:t>ch</a:t>
                      </a:r>
                      <a:r>
                        <a:rPr lang="en-US" sz="1200" spc="-10">
                          <a:effectLst/>
                          <a:latin typeface="Candara"/>
                          <a:ea typeface="Candara"/>
                          <a:cs typeface="Candara"/>
                        </a:rPr>
                        <a:t>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3</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a:effectLst/>
                          <a:latin typeface="Candara"/>
                          <a:ea typeface="Candara"/>
                          <a:cs typeface="Candara"/>
                        </a:rPr>
                        <a:t>Cu</a:t>
                      </a:r>
                      <a:r>
                        <a:rPr lang="en-US" sz="1200" spc="-10">
                          <a:effectLst/>
                          <a:latin typeface="Candara"/>
                          <a:ea typeface="Candara"/>
                          <a:cs typeface="Candara"/>
                        </a:rPr>
                        <a:t>r</a:t>
                      </a:r>
                      <a:r>
                        <a:rPr lang="en-US" sz="1200">
                          <a:effectLst/>
                          <a:latin typeface="Candara"/>
                          <a:ea typeface="Candara"/>
                          <a:cs typeface="Candara"/>
                        </a:rPr>
                        <a:t>i</a:t>
                      </a:r>
                      <a:r>
                        <a:rPr lang="en-US" sz="1200" spc="10">
                          <a:effectLst/>
                          <a:latin typeface="Candara"/>
                          <a:ea typeface="Candara"/>
                          <a:cs typeface="Candara"/>
                        </a:rPr>
                        <a:t>o</a:t>
                      </a:r>
                      <a:r>
                        <a:rPr lang="en-US" sz="1200" spc="-5">
                          <a:effectLst/>
                          <a:latin typeface="Candara"/>
                          <a:ea typeface="Candara"/>
                          <a:cs typeface="Candara"/>
                        </a:rPr>
                        <a:t>u</a:t>
                      </a:r>
                      <a:r>
                        <a:rPr lang="en-US" sz="1200">
                          <a:effectLst/>
                          <a:latin typeface="Candara"/>
                          <a:ea typeface="Candara"/>
                          <a:cs typeface="Candara"/>
                        </a:rPr>
                        <a:t>s </a:t>
                      </a:r>
                      <a:r>
                        <a:rPr lang="en-US" sz="1200" spc="-10">
                          <a:effectLst/>
                          <a:latin typeface="Candara"/>
                          <a:ea typeface="Candara"/>
                          <a:cs typeface="Candara"/>
                        </a:rPr>
                        <a:t>an</a:t>
                      </a:r>
                      <a:r>
                        <a:rPr lang="en-US" sz="1200">
                          <a:effectLst/>
                          <a:latin typeface="Candara"/>
                          <a:ea typeface="Candara"/>
                          <a:cs typeface="Candara"/>
                        </a:rPr>
                        <a:t>d Ac</a:t>
                      </a:r>
                      <a:r>
                        <a:rPr lang="en-US" sz="1200" spc="5">
                          <a:effectLst/>
                          <a:latin typeface="Candara"/>
                          <a:ea typeface="Candara"/>
                          <a:cs typeface="Candara"/>
                        </a:rPr>
                        <a:t>t</a:t>
                      </a:r>
                      <a:r>
                        <a:rPr lang="en-US" sz="1200">
                          <a:effectLst/>
                          <a:latin typeface="Candara"/>
                          <a:ea typeface="Candara"/>
                          <a:cs typeface="Candara"/>
                        </a:rPr>
                        <a:t>ive</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a:t>
                      </a:r>
                      <a:r>
                        <a:rPr lang="en-US" sz="1200" spc="5">
                          <a:effectLst/>
                          <a:latin typeface="Candara"/>
                          <a:ea typeface="Candara"/>
                          <a:cs typeface="Candara"/>
                        </a:rPr>
                        <a:t>2</a:t>
                      </a:r>
                      <a:r>
                        <a:rPr lang="en-US" sz="1200" spc="10">
                          <a:effectLst/>
                          <a:latin typeface="Candara"/>
                          <a:ea typeface="Candara"/>
                          <a:cs typeface="Candara"/>
                        </a:rPr>
                        <a:t>2</a:t>
                      </a:r>
                      <a:r>
                        <a:rPr lang="en-US" sz="800" spc="5">
                          <a:effectLst/>
                          <a:latin typeface="Candara"/>
                          <a:ea typeface="Candara"/>
                          <a:cs typeface="Candara"/>
                        </a:rPr>
                        <a:t>n</a:t>
                      </a:r>
                      <a:r>
                        <a:rPr lang="en-US" sz="800">
                          <a:effectLst/>
                          <a:latin typeface="Candara"/>
                          <a:ea typeface="Candara"/>
                          <a:cs typeface="Candara"/>
                        </a:rPr>
                        <a:t>d</a:t>
                      </a:r>
                      <a:r>
                        <a:rPr lang="en-US" sz="800" spc="90">
                          <a:effectLst/>
                          <a:latin typeface="Candara"/>
                          <a:ea typeface="Candara"/>
                          <a:cs typeface="Candara"/>
                        </a:rPr>
                        <a:t> </a:t>
                      </a:r>
                      <a:r>
                        <a:rPr lang="en-US" sz="1200" spc="-5">
                          <a:effectLst/>
                          <a:latin typeface="Candara"/>
                          <a:ea typeface="Candara"/>
                          <a:cs typeface="Candara"/>
                        </a:rPr>
                        <a:t>M</a:t>
                      </a:r>
                      <a:r>
                        <a:rPr lang="en-US" sz="1200" spc="-10">
                          <a:effectLst/>
                          <a:latin typeface="Candara"/>
                          <a:ea typeface="Candara"/>
                          <a:cs typeface="Candara"/>
                        </a:rPr>
                        <a:t>a</a:t>
                      </a:r>
                      <a:r>
                        <a:rPr lang="en-US" sz="1200">
                          <a:effectLst/>
                          <a:latin typeface="Candara"/>
                          <a:ea typeface="Candara"/>
                          <a:cs typeface="Candara"/>
                        </a:rPr>
                        <a:t>y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3</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spc="5">
                          <a:effectLst/>
                          <a:latin typeface="Candara"/>
                          <a:ea typeface="Candara"/>
                          <a:cs typeface="Candara"/>
                        </a:rPr>
                        <a:t>I</a:t>
                      </a:r>
                      <a:r>
                        <a:rPr lang="en-US" sz="1200" spc="-10">
                          <a:effectLst/>
                          <a:latin typeface="Candara"/>
                          <a:ea typeface="Candara"/>
                          <a:cs typeface="Candara"/>
                        </a:rPr>
                        <a:t>n</a:t>
                      </a:r>
                      <a:r>
                        <a:rPr lang="en-US" sz="1200" spc="10">
                          <a:effectLst/>
                          <a:latin typeface="Candara"/>
                          <a:ea typeface="Candara"/>
                          <a:cs typeface="Candara"/>
                        </a:rPr>
                        <a:t>t</a:t>
                      </a:r>
                      <a:r>
                        <a:rPr lang="en-US" sz="1200" spc="5">
                          <a:effectLst/>
                          <a:latin typeface="Candara"/>
                          <a:ea typeface="Candara"/>
                          <a:cs typeface="Candara"/>
                        </a:rPr>
                        <a:t>e</a:t>
                      </a:r>
                      <a:r>
                        <a:rPr lang="en-US" sz="1200" spc="-10">
                          <a:effectLst/>
                          <a:latin typeface="Candara"/>
                          <a:ea typeface="Candara"/>
                          <a:cs typeface="Candara"/>
                        </a:rPr>
                        <a:t>n</a:t>
                      </a:r>
                      <a:r>
                        <a:rPr lang="en-US" sz="1200" spc="10">
                          <a:effectLst/>
                          <a:latin typeface="Candara"/>
                          <a:ea typeface="Candara"/>
                          <a:cs typeface="Candara"/>
                        </a:rPr>
                        <a:t>t</a:t>
                      </a:r>
                      <a:r>
                        <a:rPr lang="en-US" sz="1200">
                          <a:effectLst/>
                          <a:latin typeface="Candara"/>
                          <a:ea typeface="Candara"/>
                          <a:cs typeface="Candara"/>
                        </a:rPr>
                        <a:t>i</a:t>
                      </a:r>
                      <a:r>
                        <a:rPr lang="en-US" sz="1200" spc="5">
                          <a:effectLst/>
                          <a:latin typeface="Candara"/>
                          <a:ea typeface="Candara"/>
                          <a:cs typeface="Candara"/>
                        </a:rPr>
                        <a:t>o</a:t>
                      </a:r>
                      <a:r>
                        <a:rPr lang="en-US" sz="1200" spc="-10">
                          <a:effectLst/>
                          <a:latin typeface="Candara"/>
                          <a:ea typeface="Candara"/>
                          <a:cs typeface="Candara"/>
                        </a:rPr>
                        <a:t>na</a:t>
                      </a:r>
                      <a:r>
                        <a:rPr lang="en-US" sz="1200">
                          <a:effectLst/>
                          <a:latin typeface="Candara"/>
                          <a:ea typeface="Candara"/>
                          <a:cs typeface="Candara"/>
                        </a:rPr>
                        <a:t>l</a:t>
                      </a:r>
                      <a:r>
                        <a:rPr lang="en-US" sz="1200" spc="5">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 </a:t>
                      </a:r>
                      <a:r>
                        <a:rPr lang="en-US" sz="1200" spc="-5">
                          <a:effectLst/>
                          <a:latin typeface="Candara"/>
                          <a:ea typeface="Candara"/>
                          <a:cs typeface="Candara"/>
                        </a:rPr>
                        <a:t>Pr</a:t>
                      </a:r>
                      <a:r>
                        <a:rPr lang="en-US" sz="1200" spc="10">
                          <a:effectLst/>
                          <a:latin typeface="Candara"/>
                          <a:ea typeface="Candara"/>
                          <a:cs typeface="Candara"/>
                        </a:rPr>
                        <a:t>o</a:t>
                      </a:r>
                      <a:r>
                        <a:rPr lang="en-US" sz="1200" spc="-5">
                          <a:effectLst/>
                          <a:latin typeface="Candara"/>
                          <a:ea typeface="Candara"/>
                          <a:cs typeface="Candara"/>
                        </a:rPr>
                        <a:t>p</a:t>
                      </a:r>
                      <a:r>
                        <a:rPr lang="en-US" sz="1200" spc="-10">
                          <a:effectLst/>
                          <a:latin typeface="Candara"/>
                          <a:ea typeface="Candara"/>
                          <a:cs typeface="Candara"/>
                        </a:rPr>
                        <a:t>h</a:t>
                      </a:r>
                      <a:r>
                        <a:rPr lang="en-US" sz="1200" spc="5">
                          <a:effectLst/>
                          <a:latin typeface="Candara"/>
                          <a:ea typeface="Candara"/>
                          <a:cs typeface="Candara"/>
                        </a:rPr>
                        <a:t>e</a:t>
                      </a:r>
                      <a:r>
                        <a:rPr lang="en-US" sz="1200" spc="10">
                          <a:effectLst/>
                          <a:latin typeface="Candara"/>
                          <a:ea typeface="Candara"/>
                          <a:cs typeface="Candara"/>
                        </a:rPr>
                        <a:t>t</a:t>
                      </a:r>
                      <a:r>
                        <a:rPr lang="en-US" sz="1200">
                          <a:effectLst/>
                          <a:latin typeface="Candara"/>
                          <a:ea typeface="Candara"/>
                          <a:cs typeface="Candara"/>
                        </a:rPr>
                        <a:t>ic</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17</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a:effectLst/>
                          <a:latin typeface="Candara"/>
                          <a:ea typeface="Candara"/>
                          <a:cs typeface="Candara"/>
                        </a:rPr>
                        <a:t>July</a:t>
                      </a:r>
                      <a:r>
                        <a:rPr lang="en-US" sz="1200" spc="5">
                          <a:effectLst/>
                          <a:latin typeface="Candara"/>
                          <a:ea typeface="Candara"/>
                          <a:cs typeface="Candara"/>
                        </a:rPr>
                        <a:t> 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3</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marL="65405">
                        <a:lnSpc>
                          <a:spcPts val="1400"/>
                        </a:lnSpc>
                        <a:spcAft>
                          <a:spcPts val="0"/>
                        </a:spcAft>
                      </a:pPr>
                      <a:r>
                        <a:rPr lang="en-US" sz="1200" spc="-5">
                          <a:effectLst/>
                          <a:latin typeface="Candara"/>
                          <a:ea typeface="Candara"/>
                          <a:cs typeface="Candara"/>
                        </a:rPr>
                        <a:t>M</a:t>
                      </a:r>
                      <a:r>
                        <a:rPr lang="en-US" sz="1200">
                          <a:effectLst/>
                          <a:latin typeface="Candara"/>
                          <a:ea typeface="Candara"/>
                          <a:cs typeface="Candara"/>
                        </a:rPr>
                        <a:t>y J</a:t>
                      </a:r>
                      <a:r>
                        <a:rPr lang="en-US" sz="1200" spc="10">
                          <a:effectLst/>
                          <a:latin typeface="Candara"/>
                          <a:ea typeface="Candara"/>
                          <a:cs typeface="Candara"/>
                        </a:rPr>
                        <a:t>o</a:t>
                      </a:r>
                      <a:r>
                        <a:rPr lang="en-US" sz="1200">
                          <a:effectLst/>
                          <a:latin typeface="Candara"/>
                          <a:ea typeface="Candara"/>
                          <a:cs typeface="Candara"/>
                        </a:rPr>
                        <a:t>u</a:t>
                      </a:r>
                      <a:r>
                        <a:rPr lang="en-US" sz="1200" spc="-10">
                          <a:effectLst/>
                          <a:latin typeface="Candara"/>
                          <a:ea typeface="Candara"/>
                          <a:cs typeface="Candara"/>
                        </a:rPr>
                        <a:t>rn</a:t>
                      </a:r>
                      <a:r>
                        <a:rPr lang="en-US" sz="1200" spc="5">
                          <a:effectLst/>
                          <a:latin typeface="Candara"/>
                          <a:ea typeface="Candara"/>
                          <a:cs typeface="Candara"/>
                        </a:rPr>
                        <a:t>e</a:t>
                      </a:r>
                      <a:r>
                        <a:rPr lang="en-US" sz="1200">
                          <a:effectLst/>
                          <a:latin typeface="Candara"/>
                          <a:ea typeface="Candara"/>
                          <a:cs typeface="Candara"/>
                        </a:rPr>
                        <a:t>y wi</a:t>
                      </a:r>
                      <a:r>
                        <a:rPr lang="en-US" sz="1200" spc="10">
                          <a:effectLst/>
                          <a:latin typeface="Candara"/>
                          <a:ea typeface="Candara"/>
                          <a:cs typeface="Candara"/>
                        </a:rPr>
                        <a:t>t</a:t>
                      </a:r>
                      <a:r>
                        <a:rPr lang="en-US" sz="1200">
                          <a:effectLst/>
                          <a:latin typeface="Candara"/>
                          <a:ea typeface="Candara"/>
                          <a:cs typeface="Candara"/>
                        </a:rPr>
                        <a:t>h</a:t>
                      </a:r>
                      <a:r>
                        <a:rPr lang="en-US" sz="1200" spc="-10">
                          <a:effectLst/>
                          <a:latin typeface="Candara"/>
                          <a:ea typeface="Candara"/>
                          <a:cs typeface="Candara"/>
                        </a:rPr>
                        <a:t> </a:t>
                      </a:r>
                      <a:r>
                        <a:rPr lang="en-US" sz="1200">
                          <a:effectLst/>
                          <a:latin typeface="Candara"/>
                          <a:ea typeface="Candara"/>
                          <a:cs typeface="Candara"/>
                        </a:rPr>
                        <a:t>m</a:t>
                      </a:r>
                      <a:r>
                        <a:rPr lang="en-US" sz="1200" spc="-5">
                          <a:effectLst/>
                          <a:latin typeface="Candara"/>
                          <a:ea typeface="Candara"/>
                          <a:cs typeface="Candara"/>
                        </a:rPr>
                        <a:t>i</a:t>
                      </a:r>
                      <a:r>
                        <a:rPr lang="en-US" sz="1200">
                          <a:effectLst/>
                          <a:latin typeface="Candara"/>
                          <a:ea typeface="Candara"/>
                          <a:cs typeface="Candara"/>
                        </a:rPr>
                        <a:t>c</a:t>
                      </a:r>
                      <a:r>
                        <a:rPr lang="en-US" sz="1200" spc="-5">
                          <a:effectLst/>
                          <a:latin typeface="Candara"/>
                          <a:ea typeface="Candara"/>
                          <a:cs typeface="Candara"/>
                        </a:rPr>
                        <a:t>r</a:t>
                      </a:r>
                      <a:r>
                        <a:rPr lang="en-US" sz="1200" spc="10">
                          <a:effectLst/>
                          <a:latin typeface="Candara"/>
                          <a:ea typeface="Candara"/>
                          <a:cs typeface="Candara"/>
                        </a:rPr>
                        <a:t>o</a:t>
                      </a:r>
                      <a:r>
                        <a:rPr lang="en-US" sz="1200">
                          <a:effectLst/>
                          <a:latin typeface="Candara"/>
                          <a:ea typeface="Candara"/>
                          <a:cs typeface="Candara"/>
                        </a:rPr>
                        <a:t>:</a:t>
                      </a:r>
                      <a:r>
                        <a:rPr lang="en-US" sz="1200" spc="-10">
                          <a:effectLst/>
                          <a:latin typeface="Candara"/>
                          <a:ea typeface="Candara"/>
                          <a:cs typeface="Candara"/>
                        </a:rPr>
                        <a:t>b</a:t>
                      </a:r>
                      <a:r>
                        <a:rPr lang="en-US" sz="1200">
                          <a:effectLst/>
                          <a:latin typeface="Candara"/>
                          <a:ea typeface="Candara"/>
                          <a:cs typeface="Candara"/>
                        </a:rPr>
                        <a:t>i</a:t>
                      </a:r>
                      <a:r>
                        <a:rPr lang="en-US" sz="1200" spc="5">
                          <a:effectLst/>
                          <a:latin typeface="Candara"/>
                          <a:ea typeface="Candara"/>
                          <a:cs typeface="Candara"/>
                        </a:rPr>
                        <a:t>t</a:t>
                      </a:r>
                      <a:r>
                        <a:rPr lang="en-US" sz="1200">
                          <a:effectLst/>
                          <a:latin typeface="Candara"/>
                          <a:ea typeface="Candara"/>
                          <a:cs typeface="Candara"/>
                        </a:rPr>
                        <a:t>!</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dirty="0">
                          <a:effectLst/>
                          <a:latin typeface="Candara"/>
                          <a:ea typeface="Candara"/>
                          <a:cs typeface="Candara"/>
                        </a:rPr>
                        <a:t>M</a:t>
                      </a:r>
                      <a:r>
                        <a:rPr lang="en-US" sz="1200" spc="10" dirty="0">
                          <a:effectLst/>
                          <a:latin typeface="Candara"/>
                          <a:ea typeface="Candara"/>
                          <a:cs typeface="Candara"/>
                        </a:rPr>
                        <a:t>o</a:t>
                      </a:r>
                      <a:r>
                        <a:rPr lang="en-US" sz="1200" spc="-10" dirty="0">
                          <a:effectLst/>
                          <a:latin typeface="Candara"/>
                          <a:ea typeface="Candara"/>
                          <a:cs typeface="Candara"/>
                        </a:rPr>
                        <a:t>n</a:t>
                      </a:r>
                      <a:r>
                        <a:rPr lang="en-US" sz="1200" dirty="0">
                          <a:effectLst/>
                          <a:latin typeface="Candara"/>
                          <a:ea typeface="Candara"/>
                          <a:cs typeface="Candara"/>
                        </a:rPr>
                        <a:t>d</a:t>
                      </a:r>
                      <a:r>
                        <a:rPr lang="en-US" sz="1200" spc="-10" dirty="0">
                          <a:effectLst/>
                          <a:latin typeface="Candara"/>
                          <a:ea typeface="Candara"/>
                          <a:cs typeface="Candara"/>
                        </a:rPr>
                        <a:t>a</a:t>
                      </a:r>
                      <a:r>
                        <a:rPr lang="en-US" sz="1200" dirty="0">
                          <a:effectLst/>
                          <a:latin typeface="Candara"/>
                          <a:ea typeface="Candara"/>
                          <a:cs typeface="Candara"/>
                        </a:rPr>
                        <a:t>y 17</a:t>
                      </a:r>
                      <a:r>
                        <a:rPr lang="en-US" sz="800" spc="-5" dirty="0">
                          <a:effectLst/>
                          <a:latin typeface="Candara"/>
                          <a:ea typeface="Candara"/>
                          <a:cs typeface="Candara"/>
                        </a:rPr>
                        <a:t>t</a:t>
                      </a:r>
                      <a:r>
                        <a:rPr lang="en-US" sz="800" dirty="0">
                          <a:effectLst/>
                          <a:latin typeface="Candara"/>
                          <a:ea typeface="Candara"/>
                          <a:cs typeface="Candara"/>
                        </a:rPr>
                        <a:t>h</a:t>
                      </a:r>
                      <a:r>
                        <a:rPr lang="en-US" sz="800" spc="95" dirty="0">
                          <a:effectLst/>
                          <a:latin typeface="Candara"/>
                          <a:ea typeface="Candara"/>
                          <a:cs typeface="Candara"/>
                        </a:rPr>
                        <a:t> </a:t>
                      </a:r>
                      <a:r>
                        <a:rPr lang="en-US" sz="1200" dirty="0">
                          <a:effectLst/>
                          <a:latin typeface="Candara"/>
                          <a:ea typeface="Candara"/>
                          <a:cs typeface="Candara"/>
                        </a:rPr>
                        <a:t>July</a:t>
                      </a:r>
                      <a:r>
                        <a:rPr lang="en-US" sz="1200" spc="5" dirty="0">
                          <a:effectLst/>
                          <a:latin typeface="Candara"/>
                          <a:ea typeface="Candara"/>
                          <a:cs typeface="Candara"/>
                        </a:rPr>
                        <a:t> 2</a:t>
                      </a:r>
                      <a:r>
                        <a:rPr lang="en-US" sz="1200" dirty="0">
                          <a:effectLst/>
                          <a:latin typeface="Candara"/>
                          <a:ea typeface="Candara"/>
                          <a:cs typeface="Candara"/>
                        </a:rPr>
                        <a:t>0</a:t>
                      </a:r>
                      <a:r>
                        <a:rPr lang="en-US" sz="1200" spc="5" dirty="0">
                          <a:effectLst/>
                          <a:latin typeface="Candara"/>
                          <a:ea typeface="Candara"/>
                          <a:cs typeface="Candara"/>
                        </a:rPr>
                        <a:t>2</a:t>
                      </a:r>
                      <a:r>
                        <a:rPr lang="en-US" sz="1200" dirty="0">
                          <a:effectLst/>
                          <a:latin typeface="Candara"/>
                          <a:ea typeface="Candara"/>
                          <a:cs typeface="Candara"/>
                        </a:rPr>
                        <a:t>3</a:t>
                      </a:r>
                      <a:endParaRPr lang="en-GB" sz="1000" dirty="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110576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21DF1B5-8A94-4E37-B086-C9AF159D8B83}"/>
              </a:ext>
            </a:extLst>
          </p:cNvPr>
          <p:cNvSpPr>
            <a:spLocks noGrp="1"/>
          </p:cNvSpPr>
          <p:nvPr>
            <p:ph idx="1"/>
          </p:nvPr>
        </p:nvSpPr>
        <p:spPr>
          <a:xfrm>
            <a:off x="402956" y="883834"/>
            <a:ext cx="10799219" cy="5028769"/>
          </a:xfrm>
        </p:spPr>
        <p:txBody>
          <a:bodyPr>
            <a:normAutofit/>
          </a:bodyPr>
          <a:lstStyle/>
          <a:p>
            <a:pPr>
              <a:lnSpc>
                <a:spcPts val="1000"/>
              </a:lnSpc>
              <a:spcAft>
                <a:spcPts val="0"/>
              </a:spcAft>
            </a:pPr>
            <a:r>
              <a:rPr lang="en-GB" dirty="0" smtClean="0"/>
              <a:t>.</a:t>
            </a:r>
            <a:r>
              <a:rPr lang="en-US" sz="1050" dirty="0">
                <a:latin typeface="Times New Roman"/>
                <a:ea typeface="Times New Roman"/>
              </a:rPr>
              <a:t>  </a:t>
            </a:r>
            <a:r>
              <a:rPr lang="en-US" sz="12800" dirty="0">
                <a:latin typeface="Times New Roman"/>
                <a:ea typeface="Times New Roman"/>
              </a:rPr>
              <a:t> </a:t>
            </a:r>
            <a:endParaRPr lang="en-GB" sz="12800" dirty="0">
              <a:latin typeface="Times New Roman"/>
              <a:ea typeface="Times New Roman"/>
            </a:endParaRPr>
          </a:p>
          <a:p>
            <a:pPr>
              <a:lnSpc>
                <a:spcPts val="900"/>
              </a:lnSpc>
              <a:spcBef>
                <a:spcPts val="15"/>
              </a:spcBef>
              <a:spcAft>
                <a:spcPts val="0"/>
              </a:spcAft>
            </a:pPr>
            <a:r>
              <a:rPr lang="en-US" sz="12800" dirty="0">
                <a:latin typeface="Times New Roman"/>
                <a:ea typeface="Times New Roman"/>
              </a:rPr>
              <a:t>  </a:t>
            </a:r>
            <a:endParaRPr lang="en-GB" sz="1050" dirty="0">
              <a:latin typeface="Times New Roman"/>
              <a:ea typeface="Times New Roman"/>
            </a:endParaRPr>
          </a:p>
          <a:p>
            <a:pPr>
              <a:lnSpc>
                <a:spcPts val="1000"/>
              </a:lnSpc>
              <a:spcAft>
                <a:spcPts val="0"/>
              </a:spcAft>
            </a:pPr>
            <a:r>
              <a:rPr lang="en-GB" sz="1050" dirty="0">
                <a:latin typeface="Times New Roman"/>
                <a:ea typeface="Times New Roman"/>
              </a:rPr>
              <a:t>Homework Timetable for </a:t>
            </a:r>
            <a:r>
              <a:rPr lang="en-GB" sz="1050" dirty="0" smtClean="0">
                <a:latin typeface="Times New Roman"/>
                <a:ea typeface="Times New Roman"/>
              </a:rPr>
              <a:t>2022-23</a:t>
            </a:r>
            <a:endParaRPr lang="en-GB" sz="1050" dirty="0">
              <a:latin typeface="Times New Roman"/>
              <a:ea typeface="Times New Roman"/>
            </a:endParaRPr>
          </a:p>
          <a:p>
            <a:pPr>
              <a:lnSpc>
                <a:spcPts val="1000"/>
              </a:lnSpc>
              <a:spcAft>
                <a:spcPts val="0"/>
              </a:spcAft>
            </a:pPr>
            <a:r>
              <a:rPr lang="en-GB" sz="1050" dirty="0">
                <a:latin typeface="Times New Roman"/>
                <a:ea typeface="Times New Roman"/>
              </a:rPr>
              <a:t>Reading Progress is a free tool built into Microsoft Teams designed to support and track reading fluency. Students record their reading on camera and submit it to their teacher.</a:t>
            </a: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effectLst/>
              <a:latin typeface="Times New Roman"/>
              <a:ea typeface="Times New Roman"/>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8081" y="2038026"/>
            <a:ext cx="3149977" cy="424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63421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21DF1B5-8A94-4E37-B086-C9AF159D8B83}"/>
              </a:ext>
            </a:extLst>
          </p:cNvPr>
          <p:cNvSpPr>
            <a:spLocks noGrp="1"/>
          </p:cNvSpPr>
          <p:nvPr>
            <p:ph idx="1"/>
          </p:nvPr>
        </p:nvSpPr>
        <p:spPr>
          <a:xfrm>
            <a:off x="402956" y="883834"/>
            <a:ext cx="10799219" cy="5028769"/>
          </a:xfrm>
        </p:spPr>
        <p:txBody>
          <a:bodyPr>
            <a:normAutofit/>
          </a:bodyPr>
          <a:lstStyle/>
          <a:p>
            <a:pPr>
              <a:lnSpc>
                <a:spcPts val="1000"/>
              </a:lnSpc>
              <a:spcAft>
                <a:spcPts val="0"/>
              </a:spcAft>
            </a:pPr>
            <a:r>
              <a:rPr lang="en-GB" dirty="0" smtClean="0"/>
              <a:t>.</a:t>
            </a:r>
            <a:r>
              <a:rPr lang="en-US" sz="1050" dirty="0">
                <a:latin typeface="Times New Roman"/>
                <a:ea typeface="Times New Roman"/>
              </a:rPr>
              <a:t>  </a:t>
            </a:r>
            <a:r>
              <a:rPr lang="en-US" sz="12800" dirty="0">
                <a:latin typeface="Times New Roman"/>
                <a:ea typeface="Times New Roman"/>
              </a:rPr>
              <a:t> </a:t>
            </a:r>
            <a:endParaRPr lang="en-GB" sz="12800" dirty="0">
              <a:latin typeface="Times New Roman"/>
              <a:ea typeface="Times New Roman"/>
            </a:endParaRPr>
          </a:p>
          <a:p>
            <a:pPr>
              <a:lnSpc>
                <a:spcPts val="900"/>
              </a:lnSpc>
              <a:spcBef>
                <a:spcPts val="15"/>
              </a:spcBef>
              <a:spcAft>
                <a:spcPts val="0"/>
              </a:spcAft>
            </a:pPr>
            <a:r>
              <a:rPr lang="en-US" sz="12800" dirty="0">
                <a:latin typeface="Times New Roman"/>
                <a:ea typeface="Times New Roman"/>
              </a:rPr>
              <a:t>  </a:t>
            </a:r>
            <a:endParaRPr lang="en-GB" sz="1050" dirty="0">
              <a:latin typeface="Times New Roman"/>
              <a:ea typeface="Times New Roman"/>
            </a:endParaRPr>
          </a:p>
          <a:p>
            <a:pPr>
              <a:lnSpc>
                <a:spcPts val="1000"/>
              </a:lnSpc>
              <a:spcAft>
                <a:spcPts val="0"/>
              </a:spcAft>
            </a:pPr>
            <a:r>
              <a:rPr lang="en-GB" sz="2000" b="1" u="sng" dirty="0">
                <a:solidFill>
                  <a:srgbClr val="0070C0"/>
                </a:solidFill>
                <a:latin typeface="Comic Sans MS" pitchFamily="66" charset="0"/>
                <a:ea typeface="Times New Roman"/>
              </a:rPr>
              <a:t>Homework Timetable for </a:t>
            </a:r>
            <a:r>
              <a:rPr lang="en-GB" sz="2000" b="1" u="sng" dirty="0" smtClean="0">
                <a:solidFill>
                  <a:srgbClr val="0070C0"/>
                </a:solidFill>
                <a:latin typeface="Comic Sans MS" pitchFamily="66" charset="0"/>
                <a:ea typeface="Times New Roman"/>
              </a:rPr>
              <a:t>2022-23 – Technology – This work will be taught and </a:t>
            </a:r>
          </a:p>
          <a:p>
            <a:pPr>
              <a:lnSpc>
                <a:spcPts val="1000"/>
              </a:lnSpc>
              <a:spcAft>
                <a:spcPts val="0"/>
              </a:spcAft>
            </a:pPr>
            <a:r>
              <a:rPr lang="en-GB" sz="2000" b="1" u="sng" dirty="0" smtClean="0">
                <a:solidFill>
                  <a:srgbClr val="0070C0"/>
                </a:solidFill>
                <a:latin typeface="Comic Sans MS" pitchFamily="66" charset="0"/>
                <a:ea typeface="Times New Roman"/>
              </a:rPr>
              <a:t>conducted in class by Mrs Houston.</a:t>
            </a:r>
            <a:endParaRPr lang="en-GB" sz="2000" b="1" u="sng" dirty="0">
              <a:solidFill>
                <a:srgbClr val="0070C0"/>
              </a:solidFill>
              <a:latin typeface="Comic Sans MS" pitchFamily="66" charset="0"/>
              <a:ea typeface="Times New Roman"/>
            </a:endParaRPr>
          </a:p>
          <a:p>
            <a:pPr>
              <a:lnSpc>
                <a:spcPts val="1000"/>
              </a:lnSpc>
              <a:spcAft>
                <a:spcPts val="0"/>
              </a:spcAft>
            </a:pPr>
            <a:endParaRPr lang="en-GB" sz="2000" b="1" dirty="0" smtClean="0">
              <a:latin typeface="Comic Sans MS" pitchFamily="66" charset="0"/>
              <a:ea typeface="Times New Roman"/>
            </a:endParaRPr>
          </a:p>
          <a:p>
            <a:pPr>
              <a:lnSpc>
                <a:spcPts val="1000"/>
              </a:lnSpc>
              <a:spcAft>
                <a:spcPts val="0"/>
              </a:spcAft>
            </a:pPr>
            <a:endParaRPr lang="en-GB" sz="2000" b="1" dirty="0" smtClean="0">
              <a:latin typeface="Comic Sans MS" pitchFamily="66" charset="0"/>
              <a:ea typeface="Times New Roman"/>
            </a:endParaRPr>
          </a:p>
          <a:p>
            <a:pPr>
              <a:lnSpc>
                <a:spcPts val="1000"/>
              </a:lnSpc>
              <a:spcAft>
                <a:spcPts val="0"/>
              </a:spcAft>
            </a:pPr>
            <a:r>
              <a:rPr lang="en-GB" sz="2000" b="1" dirty="0" smtClean="0">
                <a:latin typeface="Comic Sans MS" pitchFamily="66" charset="0"/>
                <a:ea typeface="Times New Roman"/>
              </a:rPr>
              <a:t>Reading </a:t>
            </a:r>
            <a:r>
              <a:rPr lang="en-GB" sz="2000" b="1" dirty="0">
                <a:latin typeface="Comic Sans MS" pitchFamily="66" charset="0"/>
                <a:ea typeface="Times New Roman"/>
              </a:rPr>
              <a:t>Progress is a free tool built into Microsoft Teams designed to support and </a:t>
            </a:r>
            <a:endParaRPr lang="en-GB" sz="2000" b="1" dirty="0" smtClean="0">
              <a:latin typeface="Comic Sans MS" pitchFamily="66" charset="0"/>
              <a:ea typeface="Times New Roman"/>
            </a:endParaRPr>
          </a:p>
          <a:p>
            <a:pPr>
              <a:lnSpc>
                <a:spcPts val="1000"/>
              </a:lnSpc>
              <a:spcAft>
                <a:spcPts val="0"/>
              </a:spcAft>
            </a:pPr>
            <a:r>
              <a:rPr lang="en-GB" sz="2000" b="1" dirty="0" smtClean="0">
                <a:latin typeface="Comic Sans MS" pitchFamily="66" charset="0"/>
                <a:ea typeface="Times New Roman"/>
              </a:rPr>
              <a:t>track </a:t>
            </a:r>
            <a:r>
              <a:rPr lang="en-GB" sz="2000" b="1" dirty="0">
                <a:latin typeface="Comic Sans MS" pitchFamily="66" charset="0"/>
                <a:ea typeface="Times New Roman"/>
              </a:rPr>
              <a:t>reading </a:t>
            </a:r>
            <a:r>
              <a:rPr lang="en-GB" sz="2000" b="1" dirty="0" smtClean="0">
                <a:latin typeface="Comic Sans MS" pitchFamily="66" charset="0"/>
                <a:ea typeface="Times New Roman"/>
              </a:rPr>
              <a:t>fluency</a:t>
            </a:r>
            <a:r>
              <a:rPr lang="en-GB" sz="2000" b="1" dirty="0">
                <a:latin typeface="Comic Sans MS" pitchFamily="66" charset="0"/>
                <a:ea typeface="Times New Roman"/>
              </a:rPr>
              <a:t>. Students record their reading on camera and submit it to </a:t>
            </a:r>
            <a:endParaRPr lang="en-GB" sz="2000" b="1" dirty="0" smtClean="0">
              <a:latin typeface="Comic Sans MS" pitchFamily="66" charset="0"/>
              <a:ea typeface="Times New Roman"/>
            </a:endParaRPr>
          </a:p>
          <a:p>
            <a:pPr>
              <a:lnSpc>
                <a:spcPts val="1000"/>
              </a:lnSpc>
              <a:spcAft>
                <a:spcPts val="0"/>
              </a:spcAft>
            </a:pPr>
            <a:r>
              <a:rPr lang="en-GB" sz="2000" b="1" dirty="0" smtClean="0">
                <a:latin typeface="Comic Sans MS" pitchFamily="66" charset="0"/>
                <a:ea typeface="Times New Roman"/>
              </a:rPr>
              <a:t>their </a:t>
            </a:r>
            <a:r>
              <a:rPr lang="en-GB" sz="2000" b="1" dirty="0">
                <a:latin typeface="Comic Sans MS" pitchFamily="66" charset="0"/>
                <a:ea typeface="Times New Roman"/>
              </a:rPr>
              <a:t>teacher.</a:t>
            </a: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effectLst/>
              <a:latin typeface="Times New Roman"/>
              <a:ea typeface="Times New Roman"/>
            </a:endParaRPr>
          </a:p>
        </p:txBody>
      </p:sp>
      <p:pic>
        <p:nvPicPr>
          <p:cNvPr id="1433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4452" y="3852433"/>
            <a:ext cx="10914035" cy="226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0411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110D26-EB7D-4929-83B3-026F3452073D}"/>
              </a:ext>
            </a:extLst>
          </p:cNvPr>
          <p:cNvSpPr>
            <a:spLocks noGrp="1"/>
          </p:cNvSpPr>
          <p:nvPr>
            <p:ph type="title"/>
          </p:nvPr>
        </p:nvSpPr>
        <p:spPr/>
        <p:txBody>
          <a:bodyPr/>
          <a:lstStyle/>
          <a:p>
            <a:r>
              <a:rPr lang="en-GB" dirty="0"/>
              <a:t>School Website and Communication</a:t>
            </a:r>
          </a:p>
        </p:txBody>
      </p:sp>
      <p:sp>
        <p:nvSpPr>
          <p:cNvPr id="3" name="Content Placeholder 2">
            <a:extLst>
              <a:ext uri="{FF2B5EF4-FFF2-40B4-BE49-F238E27FC236}">
                <a16:creationId xmlns:a16="http://schemas.microsoft.com/office/drawing/2014/main" xmlns="" id="{2796F024-F0D2-443D-90A5-61A6B31A1CDF}"/>
              </a:ext>
            </a:extLst>
          </p:cNvPr>
          <p:cNvSpPr>
            <a:spLocks noGrp="1"/>
          </p:cNvSpPr>
          <p:nvPr>
            <p:ph idx="1"/>
          </p:nvPr>
        </p:nvSpPr>
        <p:spPr/>
        <p:txBody>
          <a:bodyPr>
            <a:normAutofit lnSpcReduction="10000"/>
          </a:bodyPr>
          <a:lstStyle/>
          <a:p>
            <a:r>
              <a:rPr lang="en-GB" b="1" u="sng" dirty="0">
                <a:latin typeface="Comic Sans MS" pitchFamily="66" charset="0"/>
              </a:rPr>
              <a:t>Website</a:t>
            </a:r>
            <a:endParaRPr lang="en-GB" b="1" u="sng" dirty="0">
              <a:solidFill>
                <a:schemeClr val="tx1"/>
              </a:solidFill>
              <a:latin typeface="Comic Sans MS" pitchFamily="66" charset="0"/>
            </a:endParaRPr>
          </a:p>
          <a:p>
            <a:pPr marL="0" indent="0">
              <a:buNone/>
            </a:pPr>
            <a:r>
              <a:rPr lang="en-GB" b="1" u="sng" dirty="0">
                <a:solidFill>
                  <a:schemeClr val="tx1"/>
                </a:solidFill>
                <a:latin typeface="Comic Sans MS" pitchFamily="66" charset="0"/>
              </a:rPr>
              <a:t> </a:t>
            </a:r>
            <a:r>
              <a:rPr lang="en-GB" b="1" u="sng" dirty="0">
                <a:solidFill>
                  <a:schemeClr val="tx1"/>
                </a:solidFill>
                <a:latin typeface="Comic Sans MS" pitchFamily="66" charset="0"/>
                <a:hlinkClick r:id="rId2">
                  <a:extLst>
                    <a:ext uri="{A12FA001-AC4F-418D-AE19-62706E023703}">
                      <ahyp:hlinkClr xmlns:ahyp="http://schemas.microsoft.com/office/drawing/2018/hyperlinkcolor" xmlns="" val="tx"/>
                    </a:ext>
                  </a:extLst>
                </a:hlinkClick>
              </a:rPr>
              <a:t>www.stjosephsprm.cardiff.sch.uk</a:t>
            </a:r>
            <a:endParaRPr lang="en-GB" b="1" u="sng" dirty="0">
              <a:solidFill>
                <a:schemeClr val="tx1"/>
              </a:solidFill>
              <a:latin typeface="Comic Sans MS" pitchFamily="66" charset="0"/>
            </a:endParaRPr>
          </a:p>
          <a:p>
            <a:pPr marL="0" indent="0">
              <a:buNone/>
            </a:pPr>
            <a:r>
              <a:rPr lang="en-GB" b="1" dirty="0">
                <a:latin typeface="Comic Sans MS" pitchFamily="66" charset="0"/>
              </a:rPr>
              <a:t> </a:t>
            </a:r>
            <a:r>
              <a:rPr lang="en-GB" b="1" u="sng" dirty="0">
                <a:latin typeface="Comic Sans MS" pitchFamily="66" charset="0"/>
              </a:rPr>
              <a:t>Twitter</a:t>
            </a:r>
          </a:p>
          <a:p>
            <a:r>
              <a:rPr lang="en-GB" b="1" dirty="0">
                <a:latin typeface="Comic Sans MS" pitchFamily="66" charset="0"/>
              </a:rPr>
              <a:t>@StJosephsRCPri2</a:t>
            </a:r>
          </a:p>
          <a:p>
            <a:r>
              <a:rPr lang="en-GB" b="1" u="sng" dirty="0">
                <a:latin typeface="Comic Sans MS" pitchFamily="66" charset="0"/>
              </a:rPr>
              <a:t>School Email</a:t>
            </a:r>
          </a:p>
          <a:p>
            <a:r>
              <a:rPr lang="en-GB" b="1" dirty="0">
                <a:latin typeface="Comic Sans MS" pitchFamily="66" charset="0"/>
              </a:rPr>
              <a:t> stjosephsprm@cardiff.gov.uk</a:t>
            </a:r>
          </a:p>
          <a:p>
            <a:r>
              <a:rPr lang="en-GB" b="1" u="sng" dirty="0">
                <a:latin typeface="Comic Sans MS" pitchFamily="66" charset="0"/>
              </a:rPr>
              <a:t>School Phone Number</a:t>
            </a:r>
          </a:p>
          <a:p>
            <a:r>
              <a:rPr lang="en-GB" b="1" dirty="0">
                <a:latin typeface="Comic Sans MS" pitchFamily="66" charset="0"/>
              </a:rPr>
              <a:t>02920 621625</a:t>
            </a:r>
          </a:p>
          <a:p>
            <a:endParaRPr lang="en-GB" dirty="0"/>
          </a:p>
        </p:txBody>
      </p:sp>
    </p:spTree>
    <p:extLst>
      <p:ext uri="{BB962C8B-B14F-4D97-AF65-F5344CB8AC3E}">
        <p14:creationId xmlns:p14="http://schemas.microsoft.com/office/powerpoint/2010/main" val="21269245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D47958-B776-4D34-8453-F7B24F760386}"/>
              </a:ext>
            </a:extLst>
          </p:cNvPr>
          <p:cNvSpPr>
            <a:spLocks noGrp="1"/>
          </p:cNvSpPr>
          <p:nvPr>
            <p:ph type="title"/>
          </p:nvPr>
        </p:nvSpPr>
        <p:spPr/>
        <p:txBody>
          <a:bodyPr/>
          <a:lstStyle/>
          <a:p>
            <a:r>
              <a:rPr lang="en-GB" b="1" dirty="0">
                <a:latin typeface="Comic Sans MS" pitchFamily="66" charset="0"/>
              </a:rPr>
              <a:t>Thank you for attending </a:t>
            </a:r>
          </a:p>
        </p:txBody>
      </p:sp>
      <p:pic>
        <p:nvPicPr>
          <p:cNvPr id="4" name="Content Placeholder 3">
            <a:extLst>
              <a:ext uri="{FF2B5EF4-FFF2-40B4-BE49-F238E27FC236}">
                <a16:creationId xmlns:a16="http://schemas.microsoft.com/office/drawing/2014/main" xmlns="" id="{9AEC463C-A994-4247-AA10-D5E334E7CCC0}"/>
              </a:ext>
            </a:extLst>
          </p:cNvPr>
          <p:cNvPicPr>
            <a:picLocks noGrp="1" noChangeAspect="1"/>
          </p:cNvPicPr>
          <p:nvPr>
            <p:ph idx="1"/>
          </p:nvPr>
        </p:nvPicPr>
        <p:blipFill>
          <a:blip r:embed="rId2"/>
          <a:stretch>
            <a:fillRect/>
          </a:stretch>
        </p:blipFill>
        <p:spPr>
          <a:xfrm>
            <a:off x="4226561" y="1977250"/>
            <a:ext cx="3114040" cy="3297219"/>
          </a:xfrm>
          <a:prstGeom prst="rect">
            <a:avLst/>
          </a:prstGeom>
        </p:spPr>
      </p:pic>
    </p:spTree>
    <p:extLst>
      <p:ext uri="{BB962C8B-B14F-4D97-AF65-F5344CB8AC3E}">
        <p14:creationId xmlns:p14="http://schemas.microsoft.com/office/powerpoint/2010/main" val="1892203833"/>
      </p:ext>
    </p:extLst>
  </p:cSld>
  <p:clrMapOvr>
    <a:masterClrMapping/>
  </p:clrMapOvr>
</p:sld>
</file>

<file path=ppt/theme/theme1.xml><?xml version="1.0" encoding="utf-8"?>
<a:theme xmlns:a="http://schemas.openxmlformats.org/drawingml/2006/main" name="1_RetrospectVTI">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TWO.pptx" id="{769520F8-BFE5-4C8C-A7AA-375C025A91CE}" vid="{AEAFD717-D3C8-4034-8F7E-D5220B0CCEB8}"/>
    </a:ext>
  </a:extLst>
</a:theme>
</file>

<file path=docProps/app.xml><?xml version="1.0" encoding="utf-8"?>
<Properties xmlns="http://schemas.openxmlformats.org/officeDocument/2006/extended-properties" xmlns:vt="http://schemas.openxmlformats.org/officeDocument/2006/docPropsVTypes">
  <Template>Urban monochrome</Template>
  <TotalTime>0</TotalTime>
  <Words>3113</Words>
  <Application>Microsoft Office PowerPoint</Application>
  <PresentationFormat>Custom</PresentationFormat>
  <Paragraphs>450</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1_RetrospectVTI</vt:lpstr>
      <vt:lpstr>St Gwynno Parent Information</vt:lpstr>
      <vt:lpstr>Croeso / Welcome</vt:lpstr>
      <vt:lpstr>       </vt:lpstr>
      <vt:lpstr>PowerPoint Presentation</vt:lpstr>
      <vt:lpstr> </vt:lpstr>
      <vt:lpstr> </vt:lpstr>
      <vt:lpstr> </vt:lpstr>
      <vt:lpstr>Religious Education</vt:lpstr>
      <vt:lpstr>Literacy, Language and Communication</vt:lpstr>
      <vt:lpstr>Literacy, Language and Communication</vt:lpstr>
      <vt:lpstr>Literacy, Language and Communication/ health and Well - being</vt:lpstr>
      <vt:lpstr>Literacy, Language and Communication – Welsh / Cymraeg</vt:lpstr>
      <vt:lpstr>Literacy, Language and Communication – Welsh / Cymraeg. Humanities: History.</vt:lpstr>
      <vt:lpstr>Literacy, Language and Communication – Welsh / Cymraeg</vt:lpstr>
      <vt:lpstr>Literacy, Language and Communication/ GGR: Guided Group Reading Texts</vt:lpstr>
      <vt:lpstr>Literacy, Language and Communication – Welsh / Cymraeg</vt:lpstr>
      <vt:lpstr>Mathematics and Numeracy</vt:lpstr>
      <vt:lpstr>Context for learning: Child of the 2000s’. How have the rights of the child changed and remained the same in different countries? Comparing the past with the present.</vt:lpstr>
      <vt:lpstr>Context for learning: Child of the 2000s’. How have the rights of the child changed and remained the same in different countries? Comparing the past with the present.</vt:lpstr>
      <vt:lpstr>Humanities : Child of the 2000s’ rights past and present – child labour.’ </vt:lpstr>
      <vt:lpstr>Health and Well-Being</vt:lpstr>
      <vt:lpstr>School Trip: Big Pit (Curriculum Cymreig)</vt:lpstr>
      <vt:lpstr>Science and Technology</vt:lpstr>
      <vt:lpstr>Technology: This work will be taught and    conducted in class by Mrs Houston.</vt:lpstr>
      <vt:lpstr>DCF: Digital Competency Framework</vt:lpstr>
      <vt:lpstr>PowerPoint Presentation</vt:lpstr>
      <vt:lpstr>PowerPoint Presentation</vt:lpstr>
      <vt:lpstr>PowerPoint Presentation</vt:lpstr>
      <vt:lpstr>PowerPoint Presentation</vt:lpstr>
      <vt:lpstr>School Website and Communication</vt:lpstr>
      <vt:lpstr>Thank you for attending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2022-09-14T09:36:02Z</dcterms:created>
  <dcterms:modified xsi:type="dcterms:W3CDTF">2022-12-25T17:22:51Z</dcterms:modified>
</cp:coreProperties>
</file>