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59" r:id="rId5"/>
    <p:sldId id="272" r:id="rId6"/>
    <p:sldId id="261" r:id="rId7"/>
    <p:sldId id="268" r:id="rId8"/>
    <p:sldId id="263" r:id="rId9"/>
    <p:sldId id="264" r:id="rId10"/>
    <p:sldId id="273" r:id="rId11"/>
    <p:sldId id="267" r:id="rId12"/>
    <p:sldId id="283" r:id="rId13"/>
    <p:sldId id="269" r:id="rId14"/>
    <p:sldId id="271" r:id="rId15"/>
    <p:sldId id="262" r:id="rId16"/>
    <p:sldId id="274" r:id="rId17"/>
    <p:sldId id="270" r:id="rId18"/>
    <p:sldId id="275" r:id="rId19"/>
    <p:sldId id="276" r:id="rId20"/>
    <p:sldId id="277" r:id="rId21"/>
    <p:sldId id="278" r:id="rId22"/>
    <p:sldId id="279" r:id="rId23"/>
    <p:sldId id="282" r:id="rId24"/>
    <p:sldId id="280" r:id="rId25"/>
    <p:sldId id="281"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633" autoAdjust="0"/>
  </p:normalViewPr>
  <p:slideViewPr>
    <p:cSldViewPr snapToGrid="0">
      <p:cViewPr varScale="1">
        <p:scale>
          <a:sx n="102" d="100"/>
          <a:sy n="102" d="100"/>
        </p:scale>
        <p:origin x="-91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C1494-45DF-4A82-8001-281203B65961}" type="datetimeFigureOut">
              <a:rPr lang="en-GB" smtClean="0"/>
              <a:t>31/12/2022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17B7AE-37E7-4699-80D9-F5A85744DDA2}" type="slidenum">
              <a:rPr lang="en-GB" smtClean="0"/>
              <a:t>‹#›</a:t>
            </a:fld>
            <a:endParaRPr lang="en-GB"/>
          </a:p>
        </p:txBody>
      </p:sp>
    </p:spTree>
    <p:extLst>
      <p:ext uri="{BB962C8B-B14F-4D97-AF65-F5344CB8AC3E}">
        <p14:creationId xmlns:p14="http://schemas.microsoft.com/office/powerpoint/2010/main" val="2938727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917B7AE-37E7-4699-80D9-F5A85744DDA2}" type="slidenum">
              <a:rPr lang="en-GB" smtClean="0"/>
              <a:t>1</a:t>
            </a:fld>
            <a:endParaRPr lang="en-GB"/>
          </a:p>
        </p:txBody>
      </p:sp>
    </p:spTree>
    <p:extLst>
      <p:ext uri="{BB962C8B-B14F-4D97-AF65-F5344CB8AC3E}">
        <p14:creationId xmlns:p14="http://schemas.microsoft.com/office/powerpoint/2010/main" val="3867540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17B7AE-37E7-4699-80D9-F5A85744DDA2}" type="slidenum">
              <a:rPr lang="en-GB" smtClean="0"/>
              <a:t>4</a:t>
            </a:fld>
            <a:endParaRPr lang="en-GB"/>
          </a:p>
        </p:txBody>
      </p:sp>
    </p:spTree>
    <p:extLst>
      <p:ext uri="{BB962C8B-B14F-4D97-AF65-F5344CB8AC3E}">
        <p14:creationId xmlns:p14="http://schemas.microsoft.com/office/powerpoint/2010/main" val="23248242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17B7AE-37E7-4699-80D9-F5A85744DDA2}" type="slidenum">
              <a:rPr lang="en-GB" smtClean="0"/>
              <a:t>5</a:t>
            </a:fld>
            <a:endParaRPr lang="en-GB"/>
          </a:p>
        </p:txBody>
      </p:sp>
    </p:spTree>
    <p:extLst>
      <p:ext uri="{BB962C8B-B14F-4D97-AF65-F5344CB8AC3E}">
        <p14:creationId xmlns:p14="http://schemas.microsoft.com/office/powerpoint/2010/main" val="13676935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17B7AE-37E7-4699-80D9-F5A85744DDA2}" type="slidenum">
              <a:rPr lang="en-GB" smtClean="0"/>
              <a:t>10</a:t>
            </a:fld>
            <a:endParaRPr lang="en-GB"/>
          </a:p>
        </p:txBody>
      </p:sp>
    </p:spTree>
    <p:extLst>
      <p:ext uri="{BB962C8B-B14F-4D97-AF65-F5344CB8AC3E}">
        <p14:creationId xmlns:p14="http://schemas.microsoft.com/office/powerpoint/2010/main" val="1035077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17B7AE-37E7-4699-80D9-F5A85744DDA2}" type="slidenum">
              <a:rPr lang="en-GB" smtClean="0"/>
              <a:t>14</a:t>
            </a:fld>
            <a:endParaRPr lang="en-GB"/>
          </a:p>
        </p:txBody>
      </p:sp>
    </p:spTree>
    <p:extLst>
      <p:ext uri="{BB962C8B-B14F-4D97-AF65-F5344CB8AC3E}">
        <p14:creationId xmlns:p14="http://schemas.microsoft.com/office/powerpoint/2010/main" val="105551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17B7AE-37E7-4699-80D9-F5A85744DDA2}" type="slidenum">
              <a:rPr lang="en-GB" smtClean="0"/>
              <a:t>15</a:t>
            </a:fld>
            <a:endParaRPr lang="en-GB"/>
          </a:p>
        </p:txBody>
      </p:sp>
    </p:spTree>
    <p:extLst>
      <p:ext uri="{BB962C8B-B14F-4D97-AF65-F5344CB8AC3E}">
        <p14:creationId xmlns:p14="http://schemas.microsoft.com/office/powerpoint/2010/main" val="13127574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17B7AE-37E7-4699-80D9-F5A85744DDA2}" type="slidenum">
              <a:rPr lang="en-GB" smtClean="0"/>
              <a:t>16</a:t>
            </a:fld>
            <a:endParaRPr lang="en-GB"/>
          </a:p>
        </p:txBody>
      </p:sp>
    </p:spTree>
    <p:extLst>
      <p:ext uri="{BB962C8B-B14F-4D97-AF65-F5344CB8AC3E}">
        <p14:creationId xmlns:p14="http://schemas.microsoft.com/office/powerpoint/2010/main" val="29337454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17B7AE-37E7-4699-80D9-F5A85744DDA2}" type="slidenum">
              <a:rPr lang="en-GB" smtClean="0"/>
              <a:t>21</a:t>
            </a:fld>
            <a:endParaRPr lang="en-GB"/>
          </a:p>
        </p:txBody>
      </p:sp>
    </p:spTree>
    <p:extLst>
      <p:ext uri="{BB962C8B-B14F-4D97-AF65-F5344CB8AC3E}">
        <p14:creationId xmlns:p14="http://schemas.microsoft.com/office/powerpoint/2010/main" val="9733921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EB5C2B-2726-46EF-BDFC-A19EF7D1F47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2144326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B5C2B-2726-46EF-BDFC-A19EF7D1F47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4172573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EB5C2B-2726-46EF-BDFC-A19EF7D1F47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2292651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EB5C2B-2726-46EF-BDFC-A19EF7D1F47D}"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3905570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EB5C2B-2726-46EF-BDFC-A19EF7D1F47D}" type="datetimeFigureOut">
              <a:rPr lang="en-GB" smtClean="0"/>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3544506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EB5C2B-2726-46EF-BDFC-A19EF7D1F47D}" type="datetimeFigureOut">
              <a:rPr lang="en-GB" smtClean="0"/>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3819530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EB5C2B-2726-46EF-BDFC-A19EF7D1F47D}" type="datetimeFigureOut">
              <a:rPr lang="en-GB" smtClean="0"/>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1687099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EB5C2B-2726-46EF-BDFC-A19EF7D1F47D}"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4235681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EB5C2B-2726-46EF-BDFC-A19EF7D1F47D}"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193741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B5C2B-2726-46EF-BDFC-A19EF7D1F47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4054899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B5C2B-2726-46EF-BDFC-A19EF7D1F47D}"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42726-848C-40AD-B24F-E251A493F933}" type="slidenum">
              <a:rPr lang="en-GB" smtClean="0"/>
              <a:t>‹#›</a:t>
            </a:fld>
            <a:endParaRPr lang="en-GB"/>
          </a:p>
        </p:txBody>
      </p:sp>
    </p:spTree>
    <p:extLst>
      <p:ext uri="{BB962C8B-B14F-4D97-AF65-F5344CB8AC3E}">
        <p14:creationId xmlns:p14="http://schemas.microsoft.com/office/powerpoint/2010/main" val="2221376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48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EB5C2B-2726-46EF-BDFC-A19EF7D1F47D}" type="datetimeFigureOut">
              <a:rPr lang="en-GB" smtClean="0"/>
              <a:t>31/12/2022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242726-848C-40AD-B24F-E251A493F933}" type="slidenum">
              <a:rPr lang="en-GB" smtClean="0"/>
              <a:t>‹#›</a:t>
            </a:fld>
            <a:endParaRPr lang="en-GB"/>
          </a:p>
        </p:txBody>
      </p:sp>
    </p:spTree>
    <p:extLst>
      <p:ext uri="{BB962C8B-B14F-4D97-AF65-F5344CB8AC3E}">
        <p14:creationId xmlns:p14="http://schemas.microsoft.com/office/powerpoint/2010/main" val="8682890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www.biblica.com/en-us/bible/online-bible/niv/acts/26/" TargetMode="External"/><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1197428" y="293247"/>
            <a:ext cx="9144000" cy="2387600"/>
          </a:xfrm>
          <a:solidFill>
            <a:srgbClr val="00FFFF"/>
          </a:solidFill>
        </p:spPr>
        <p:txBody>
          <a:bodyPr/>
          <a:lstStyle/>
          <a:p>
            <a:r>
              <a:rPr lang="en-GB" b="1" u="sng" dirty="0">
                <a:solidFill>
                  <a:srgbClr val="0070C0"/>
                </a:solidFill>
                <a:latin typeface="Comic Sans MS" panose="030F0702030302020204" pitchFamily="66" charset="0"/>
              </a:rPr>
              <a:t>The Feast of the Conversion of Saint Paul</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3450771" y="3002598"/>
            <a:ext cx="4495800" cy="898842"/>
          </a:xfrm>
        </p:spPr>
        <p:txBody>
          <a:bodyPr>
            <a:normAutofit fontScale="92500"/>
          </a:bodyPr>
          <a:lstStyle/>
          <a:p>
            <a:r>
              <a:rPr lang="en-GB" sz="3600" b="1" dirty="0">
                <a:latin typeface="Comic Sans MS" panose="030F0702030302020204" pitchFamily="66" charset="0"/>
              </a:rPr>
              <a:t>January 25</a:t>
            </a:r>
            <a:r>
              <a:rPr lang="en-GB" sz="3600" b="1" baseline="30000" dirty="0">
                <a:latin typeface="Comic Sans MS" panose="030F0702030302020204" pitchFamily="66" charset="0"/>
              </a:rPr>
              <a:t>th</a:t>
            </a:r>
            <a:r>
              <a:rPr lang="en-GB" sz="3600" b="1" dirty="0">
                <a:latin typeface="Comic Sans MS" panose="030F0702030302020204" pitchFamily="66" charset="0"/>
              </a:rPr>
              <a:t>, </a:t>
            </a:r>
            <a:r>
              <a:rPr lang="en-GB" sz="3600" b="1" dirty="0" smtClean="0">
                <a:latin typeface="Comic Sans MS" panose="030F0702030302020204" pitchFamily="66" charset="0"/>
              </a:rPr>
              <a:t>2023.</a:t>
            </a:r>
            <a:endParaRPr lang="en-GB" sz="3600" b="1" dirty="0">
              <a:latin typeface="Comic Sans MS" panose="030F0702030302020204" pitchFamily="66" charset="0"/>
            </a:endParaRPr>
          </a:p>
        </p:txBody>
      </p:sp>
      <p:pic>
        <p:nvPicPr>
          <p:cNvPr id="6" name="Picture 5">
            <a:extLst>
              <a:ext uri="{FF2B5EF4-FFF2-40B4-BE49-F238E27FC236}">
                <a16:creationId xmlns:a16="http://schemas.microsoft.com/office/drawing/2014/main" xmlns="" id="{59124762-DDEC-4EEF-AD6C-6BFF588D3587}"/>
              </a:ext>
            </a:extLst>
          </p:cNvPr>
          <p:cNvPicPr>
            <a:picLocks noChangeAspect="1"/>
          </p:cNvPicPr>
          <p:nvPr/>
        </p:nvPicPr>
        <p:blipFill>
          <a:blip r:embed="rId3"/>
          <a:stretch>
            <a:fillRect/>
          </a:stretch>
        </p:blipFill>
        <p:spPr>
          <a:xfrm>
            <a:off x="134211" y="2709351"/>
            <a:ext cx="2989516" cy="3855402"/>
          </a:xfrm>
          <a:prstGeom prst="rect">
            <a:avLst/>
          </a:prstGeom>
        </p:spPr>
      </p:pic>
    </p:spTree>
    <p:extLst>
      <p:ext uri="{BB962C8B-B14F-4D97-AF65-F5344CB8AC3E}">
        <p14:creationId xmlns:p14="http://schemas.microsoft.com/office/powerpoint/2010/main" val="2624899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426720" y="321751"/>
            <a:ext cx="10241280" cy="1913449"/>
          </a:xfrm>
        </p:spPr>
        <p:txBody>
          <a:bodyPr/>
          <a:lstStyle/>
          <a:p>
            <a:pPr algn="l"/>
            <a:r>
              <a:rPr lang="en-GB" b="1" u="sng" dirty="0">
                <a:solidFill>
                  <a:srgbClr val="0070C0"/>
                </a:solidFill>
                <a:latin typeface="Comic Sans MS" panose="030F0702030302020204" pitchFamily="66" charset="0"/>
              </a:rPr>
              <a:t>The Feast of the Conversion of Saint Paul</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528320" y="2514917"/>
            <a:ext cx="10830559" cy="3533651"/>
          </a:xfrm>
          <a:solidFill>
            <a:srgbClr val="00FFFF"/>
          </a:solidFill>
        </p:spPr>
        <p:txBody>
          <a:bodyPr>
            <a:normAutofit/>
          </a:bodyPr>
          <a:lstStyle/>
          <a:p>
            <a:pPr algn="l"/>
            <a:r>
              <a:rPr lang="en-GB" sz="3600" b="1" u="sng" dirty="0">
                <a:solidFill>
                  <a:srgbClr val="FF0000"/>
                </a:solidFill>
                <a:latin typeface="Comic Sans MS" panose="030F0702030302020204" pitchFamily="66" charset="0"/>
              </a:rPr>
              <a:t>Gather</a:t>
            </a:r>
          </a:p>
          <a:p>
            <a:pPr algn="l"/>
            <a:r>
              <a:rPr lang="en-GB" sz="3600" b="1" dirty="0">
                <a:latin typeface="Comic Sans MS" panose="030F0702030302020204" pitchFamily="66" charset="0"/>
              </a:rPr>
              <a:t>Bore da </a:t>
            </a:r>
            <a:r>
              <a:rPr lang="en-GB" sz="3600" b="1" dirty="0" err="1">
                <a:latin typeface="Comic Sans MS" panose="030F0702030302020204" pitchFamily="66" charset="0"/>
              </a:rPr>
              <a:t>pawb</a:t>
            </a:r>
            <a:r>
              <a:rPr lang="en-GB" sz="3600" b="1" dirty="0">
                <a:latin typeface="Comic Sans MS" panose="030F0702030302020204" pitchFamily="66" charset="0"/>
              </a:rPr>
              <a:t> a </a:t>
            </a:r>
            <a:r>
              <a:rPr lang="en-GB" sz="3600" b="1" dirty="0" err="1">
                <a:latin typeface="Comic Sans MS" panose="030F0702030302020204" pitchFamily="66" charset="0"/>
              </a:rPr>
              <a:t>croeso</a:t>
            </a:r>
            <a:r>
              <a:rPr lang="en-GB" sz="3600" b="1" dirty="0">
                <a:latin typeface="Comic Sans MS" panose="030F0702030302020204" pitchFamily="66" charset="0"/>
              </a:rPr>
              <a:t> </a:t>
            </a:r>
            <a:r>
              <a:rPr lang="en-GB" sz="3600" b="1" dirty="0" err="1">
                <a:latin typeface="Comic Sans MS" panose="030F0702030302020204" pitchFamily="66" charset="0"/>
              </a:rPr>
              <a:t>i</a:t>
            </a:r>
            <a:r>
              <a:rPr lang="en-GB" sz="3600" b="1" dirty="0">
                <a:latin typeface="Comic Sans MS" panose="030F0702030302020204" pitchFamily="66" charset="0"/>
              </a:rPr>
              <a:t> </a:t>
            </a:r>
            <a:r>
              <a:rPr lang="en-GB" sz="3600" b="1" dirty="0" err="1">
                <a:latin typeface="Comic Sans MS" panose="030F0702030302020204" pitchFamily="66" charset="0"/>
              </a:rPr>
              <a:t>gwasanaeth</a:t>
            </a:r>
            <a:r>
              <a:rPr lang="en-GB" sz="3600" b="1" dirty="0">
                <a:latin typeface="Comic Sans MS" panose="030F0702030302020204" pitchFamily="66" charset="0"/>
              </a:rPr>
              <a:t>.</a:t>
            </a:r>
          </a:p>
          <a:p>
            <a:pPr algn="l"/>
            <a:r>
              <a:rPr lang="en-GB" sz="3600" b="1" dirty="0">
                <a:latin typeface="Comic Sans MS" panose="030F0702030302020204" pitchFamily="66" charset="0"/>
              </a:rPr>
              <a:t>Good morning everybody and welcome to our </a:t>
            </a:r>
            <a:r>
              <a:rPr lang="en-GB" sz="3600" b="1" dirty="0" err="1">
                <a:latin typeface="Comic Sans MS" panose="030F0702030302020204" pitchFamily="66" charset="0"/>
              </a:rPr>
              <a:t>our</a:t>
            </a:r>
            <a:r>
              <a:rPr lang="en-GB" sz="3600" b="1" dirty="0">
                <a:latin typeface="Comic Sans MS" panose="030F0702030302020204" pitchFamily="66" charset="0"/>
              </a:rPr>
              <a:t> assembly.</a:t>
            </a:r>
          </a:p>
          <a:p>
            <a:pPr algn="l"/>
            <a:r>
              <a:rPr lang="en-GB" sz="3600" b="1" dirty="0">
                <a:latin typeface="Comic Sans MS" panose="030F0702030302020204" pitchFamily="66" charset="0"/>
              </a:rPr>
              <a:t>Today is the Feast Day of the Conversion of Saint Paul in the Catholic Church.</a:t>
            </a:r>
          </a:p>
          <a:p>
            <a:endParaRPr lang="en-GB" sz="3600" b="1" dirty="0"/>
          </a:p>
        </p:txBody>
      </p:sp>
      <p:pic>
        <p:nvPicPr>
          <p:cNvPr id="4" name="Picture 3">
            <a:extLst>
              <a:ext uri="{FF2B5EF4-FFF2-40B4-BE49-F238E27FC236}">
                <a16:creationId xmlns:a16="http://schemas.microsoft.com/office/drawing/2014/main" xmlns="" id="{E0DECB08-50F5-4ADD-AD85-0F7AFF4F8002}"/>
              </a:ext>
            </a:extLst>
          </p:cNvPr>
          <p:cNvPicPr>
            <a:picLocks noChangeAspect="1"/>
          </p:cNvPicPr>
          <p:nvPr/>
        </p:nvPicPr>
        <p:blipFill>
          <a:blip r:embed="rId2"/>
          <a:stretch>
            <a:fillRect/>
          </a:stretch>
        </p:blipFill>
        <p:spPr>
          <a:xfrm>
            <a:off x="9787678" y="477216"/>
            <a:ext cx="2241762" cy="3759504"/>
          </a:xfrm>
          <a:prstGeom prst="rect">
            <a:avLst/>
          </a:prstGeom>
        </p:spPr>
      </p:pic>
    </p:spTree>
    <p:extLst>
      <p:ext uri="{BB962C8B-B14F-4D97-AF65-F5344CB8AC3E}">
        <p14:creationId xmlns:p14="http://schemas.microsoft.com/office/powerpoint/2010/main" val="348248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365034" y="590142"/>
            <a:ext cx="11391537" cy="3533651"/>
          </a:xfrm>
        </p:spPr>
        <p:txBody>
          <a:bodyPr>
            <a:normAutofit/>
          </a:bodyPr>
          <a:lstStyle/>
          <a:p>
            <a:r>
              <a:rPr lang="en-GB" sz="4000" b="1" u="sng" dirty="0">
                <a:solidFill>
                  <a:srgbClr val="FF0000"/>
                </a:solidFill>
                <a:latin typeface="Comic Sans MS" panose="030F0702030302020204" pitchFamily="66" charset="0"/>
              </a:rPr>
              <a:t>Gather</a:t>
            </a:r>
          </a:p>
          <a:p>
            <a:pPr algn="l"/>
            <a:r>
              <a:rPr lang="en-GB" sz="3600" b="1" dirty="0">
                <a:latin typeface="Comic Sans MS" panose="030F0702030302020204" pitchFamily="66" charset="0"/>
              </a:rPr>
              <a:t>Let us gather as a school community in </a:t>
            </a:r>
          </a:p>
          <a:p>
            <a:pPr algn="l"/>
            <a:r>
              <a:rPr lang="en-GB" sz="3600" b="1" dirty="0">
                <a:latin typeface="Comic Sans MS" panose="030F0702030302020204" pitchFamily="66" charset="0"/>
              </a:rPr>
              <a:t>prayer as we  prepare to celebrate the life, work and example of Saint Paul.</a:t>
            </a:r>
          </a:p>
        </p:txBody>
      </p:sp>
      <p:pic>
        <p:nvPicPr>
          <p:cNvPr id="6" name="Picture 5">
            <a:extLst>
              <a:ext uri="{FF2B5EF4-FFF2-40B4-BE49-F238E27FC236}">
                <a16:creationId xmlns:a16="http://schemas.microsoft.com/office/drawing/2014/main" xmlns="" id="{E88ECD6F-2551-4EB1-B042-C82488C74A80}"/>
              </a:ext>
            </a:extLst>
          </p:cNvPr>
          <p:cNvPicPr>
            <a:picLocks noChangeAspect="1"/>
          </p:cNvPicPr>
          <p:nvPr/>
        </p:nvPicPr>
        <p:blipFill>
          <a:blip r:embed="rId2"/>
          <a:stretch>
            <a:fillRect/>
          </a:stretch>
        </p:blipFill>
        <p:spPr>
          <a:xfrm>
            <a:off x="2668611" y="2995079"/>
            <a:ext cx="7067300" cy="3533650"/>
          </a:xfrm>
          <a:prstGeom prst="rect">
            <a:avLst/>
          </a:prstGeom>
        </p:spPr>
      </p:pic>
    </p:spTree>
    <p:extLst>
      <p:ext uri="{BB962C8B-B14F-4D97-AF65-F5344CB8AC3E}">
        <p14:creationId xmlns:p14="http://schemas.microsoft.com/office/powerpoint/2010/main" val="3579289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375920" y="203199"/>
            <a:ext cx="11328400" cy="6482081"/>
          </a:xfrm>
        </p:spPr>
        <p:txBody>
          <a:bodyPr>
            <a:normAutofit/>
          </a:bodyPr>
          <a:lstStyle/>
          <a:p>
            <a:r>
              <a:rPr lang="en-GB" sz="3600" b="1" u="sng" dirty="0">
                <a:solidFill>
                  <a:srgbClr val="0070C0"/>
                </a:solidFill>
              </a:rPr>
              <a:t>Gather</a:t>
            </a:r>
          </a:p>
        </p:txBody>
      </p:sp>
      <p:sp>
        <p:nvSpPr>
          <p:cNvPr id="6" name="Rectangle 5">
            <a:extLst>
              <a:ext uri="{FF2B5EF4-FFF2-40B4-BE49-F238E27FC236}">
                <a16:creationId xmlns:a16="http://schemas.microsoft.com/office/drawing/2014/main" xmlns="" id="{01145172-8A6C-4154-AB85-E2E91F693063}"/>
              </a:ext>
            </a:extLst>
          </p:cNvPr>
          <p:cNvSpPr/>
          <p:nvPr/>
        </p:nvSpPr>
        <p:spPr>
          <a:xfrm>
            <a:off x="375920" y="740229"/>
            <a:ext cx="6177280" cy="5355312"/>
          </a:xfrm>
          <a:prstGeom prst="rect">
            <a:avLst/>
          </a:prstGeom>
          <a:solidFill>
            <a:srgbClr val="00FFFF"/>
          </a:solidFill>
        </p:spPr>
        <p:txBody>
          <a:bodyPr wrap="square">
            <a:spAutoFit/>
          </a:bodyPr>
          <a:lstStyle/>
          <a:p>
            <a:pPr algn="ctr"/>
            <a:r>
              <a:rPr lang="en-GB" sz="3600" b="1" u="sng" dirty="0">
                <a:solidFill>
                  <a:srgbClr val="FF0000"/>
                </a:solidFill>
              </a:rPr>
              <a:t>Catholic Prayer for Saint Paul The Apostle</a:t>
            </a:r>
          </a:p>
          <a:p>
            <a:r>
              <a:rPr lang="en-GB" sz="3600" b="1" dirty="0">
                <a:latin typeface="Comic Sans MS" panose="030F0702030302020204" pitchFamily="66" charset="0"/>
              </a:rPr>
              <a:t>Let us begin our collective worship by saying the prayer dedicated to Saint Paul, In the name of the Father, and of the Son, and of the Holy Spirit. </a:t>
            </a:r>
          </a:p>
          <a:p>
            <a:r>
              <a:rPr lang="en-GB" sz="3600" b="1" u="sng" dirty="0">
                <a:solidFill>
                  <a:srgbClr val="FF0000"/>
                </a:solidFill>
                <a:latin typeface="Comic Sans MS" panose="030F0702030302020204" pitchFamily="66" charset="0"/>
              </a:rPr>
              <a:t>All</a:t>
            </a:r>
            <a:r>
              <a:rPr lang="en-GB" sz="3600" b="1" dirty="0">
                <a:solidFill>
                  <a:srgbClr val="FF0000"/>
                </a:solidFill>
                <a:latin typeface="Comic Sans MS" panose="030F0702030302020204" pitchFamily="66" charset="0"/>
              </a:rPr>
              <a:t>: </a:t>
            </a:r>
            <a:r>
              <a:rPr lang="en-GB" sz="3600" b="1" dirty="0">
                <a:latin typeface="Comic Sans MS" panose="030F0702030302020204" pitchFamily="66" charset="0"/>
              </a:rPr>
              <a:t>Amen. </a:t>
            </a:r>
          </a:p>
          <a:p>
            <a:endParaRPr lang="en-GB" dirty="0"/>
          </a:p>
        </p:txBody>
      </p:sp>
      <p:pic>
        <p:nvPicPr>
          <p:cNvPr id="7" name="Picture 6">
            <a:extLst>
              <a:ext uri="{FF2B5EF4-FFF2-40B4-BE49-F238E27FC236}">
                <a16:creationId xmlns:a16="http://schemas.microsoft.com/office/drawing/2014/main" xmlns="" id="{040C3FAE-09C5-4FA2-805A-8C325D01B750}"/>
              </a:ext>
            </a:extLst>
          </p:cNvPr>
          <p:cNvPicPr>
            <a:picLocks noChangeAspect="1"/>
          </p:cNvPicPr>
          <p:nvPr/>
        </p:nvPicPr>
        <p:blipFill>
          <a:blip r:embed="rId3"/>
          <a:stretch>
            <a:fillRect/>
          </a:stretch>
        </p:blipFill>
        <p:spPr>
          <a:xfrm>
            <a:off x="7454536" y="203199"/>
            <a:ext cx="4550229" cy="6328230"/>
          </a:xfrm>
          <a:prstGeom prst="rect">
            <a:avLst/>
          </a:prstGeom>
        </p:spPr>
      </p:pic>
    </p:spTree>
    <p:extLst>
      <p:ext uri="{BB962C8B-B14F-4D97-AF65-F5344CB8AC3E}">
        <p14:creationId xmlns:p14="http://schemas.microsoft.com/office/powerpoint/2010/main" val="2973526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01145172-8A6C-4154-AB85-E2E91F693063}"/>
              </a:ext>
            </a:extLst>
          </p:cNvPr>
          <p:cNvSpPr/>
          <p:nvPr/>
        </p:nvSpPr>
        <p:spPr>
          <a:xfrm>
            <a:off x="130629" y="511629"/>
            <a:ext cx="8164285" cy="5909310"/>
          </a:xfrm>
          <a:prstGeom prst="rect">
            <a:avLst/>
          </a:prstGeom>
          <a:solidFill>
            <a:srgbClr val="00FFFF"/>
          </a:solid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 glorious St. Paul, after persecuting the Church you became, by God’s grace, Her most zealous Apostle. To carry the knowledge of Jesus, our Divine Saviour, to the uttermost parts of the earth, you joyfully endured prison and shipwreck, as well as all manner of persecutions, ending in the shedding of the last drop of your blood for Our Lord Jesus Christ. Obtain for us the grace to strive to bring the Faith to others and to accept any trials  that may come our way.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ask this through Jesus Christ our Lord,</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Amen.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In the name of the Father, and of the Son, and of the Holy Spirit.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2400" b="1" u="sng" dirty="0">
                <a:solidFill>
                  <a:srgbClr val="FF0000"/>
                </a:solidFill>
                <a:latin typeface="Comic Sans MS" panose="030F0702030302020204" pitchFamily="66" charset="0"/>
              </a:rPr>
              <a:t>All:</a:t>
            </a: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Amen.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xmlns="" id="{13D4B102-66CA-47A8-A071-9989F76124D9}"/>
              </a:ext>
            </a:extLst>
          </p:cNvPr>
          <p:cNvPicPr>
            <a:picLocks noChangeAspect="1"/>
          </p:cNvPicPr>
          <p:nvPr/>
        </p:nvPicPr>
        <p:blipFill>
          <a:blip r:embed="rId3"/>
          <a:stretch>
            <a:fillRect/>
          </a:stretch>
        </p:blipFill>
        <p:spPr>
          <a:xfrm flipH="1">
            <a:off x="8980714" y="321129"/>
            <a:ext cx="2635317" cy="6215742"/>
          </a:xfrm>
          <a:prstGeom prst="rect">
            <a:avLst/>
          </a:prstGeom>
        </p:spPr>
      </p:pic>
    </p:spTree>
    <p:extLst>
      <p:ext uri="{BB962C8B-B14F-4D97-AF65-F5344CB8AC3E}">
        <p14:creationId xmlns:p14="http://schemas.microsoft.com/office/powerpoint/2010/main" val="4200818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426720" y="321751"/>
            <a:ext cx="10241280" cy="1039689"/>
          </a:xfrm>
        </p:spPr>
        <p:txBody>
          <a:bodyPr/>
          <a:lstStyle/>
          <a:p>
            <a:r>
              <a:rPr lang="en-GB" b="1" u="sng" dirty="0">
                <a:solidFill>
                  <a:srgbClr val="0070C0"/>
                </a:solidFill>
                <a:latin typeface="Comic Sans MS" panose="030F0702030302020204" pitchFamily="66" charset="0"/>
              </a:rPr>
              <a:t>The Word – First Reading</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374469" y="1809552"/>
            <a:ext cx="6671491" cy="4726697"/>
          </a:xfrm>
          <a:solidFill>
            <a:srgbClr val="00FFFF"/>
          </a:solidFill>
        </p:spPr>
        <p:txBody>
          <a:bodyPr>
            <a:normAutofit fontScale="25000" lnSpcReduction="20000"/>
          </a:bodyPr>
          <a:lstStyle/>
          <a:p>
            <a:pPr algn="l"/>
            <a:endParaRPr lang="en-GB" i="1" spc="120" dirty="0">
              <a:latin typeface="Comic Sans MS" pitchFamily="66" charset="0"/>
            </a:endParaRPr>
          </a:p>
          <a:p>
            <a:r>
              <a:rPr lang="en-GB" sz="12800" u="sng" spc="120" dirty="0">
                <a:solidFill>
                  <a:srgbClr val="FF0000"/>
                </a:solidFill>
                <a:latin typeface="Comic Sans MS" pitchFamily="66" charset="0"/>
              </a:rPr>
              <a:t>Introduction to the First Reading </a:t>
            </a:r>
          </a:p>
          <a:p>
            <a:r>
              <a:rPr lang="en-GB" sz="12800" spc="120" dirty="0">
                <a:latin typeface="Comic Sans MS" pitchFamily="66" charset="0"/>
              </a:rPr>
              <a:t>The Apostle Paul was a devoted follower of Jesus and took his Good News to many communities. However, this was not always the case. Did you know that he was once called Saul and he hated Jesus and his followers? He hated them so much he would hunt them down and kill them. But Saul was converted!</a:t>
            </a:r>
            <a:endParaRPr lang="en-GB" sz="12800" dirty="0"/>
          </a:p>
        </p:txBody>
      </p:sp>
      <p:pic>
        <p:nvPicPr>
          <p:cNvPr id="5" name="Picture 4">
            <a:extLst>
              <a:ext uri="{FF2B5EF4-FFF2-40B4-BE49-F238E27FC236}">
                <a16:creationId xmlns:a16="http://schemas.microsoft.com/office/drawing/2014/main" xmlns="" id="{29A8E9B4-278D-4DE7-91CE-5B3ABA4F603E}"/>
              </a:ext>
            </a:extLst>
          </p:cNvPr>
          <p:cNvPicPr>
            <a:picLocks noChangeAspect="1"/>
          </p:cNvPicPr>
          <p:nvPr/>
        </p:nvPicPr>
        <p:blipFill>
          <a:blip r:embed="rId2"/>
          <a:stretch>
            <a:fillRect/>
          </a:stretch>
        </p:blipFill>
        <p:spPr>
          <a:xfrm>
            <a:off x="7195367" y="1534885"/>
            <a:ext cx="4531269" cy="4659086"/>
          </a:xfrm>
          <a:prstGeom prst="rect">
            <a:avLst/>
          </a:prstGeom>
        </p:spPr>
      </p:pic>
    </p:spTree>
    <p:extLst>
      <p:ext uri="{BB962C8B-B14F-4D97-AF65-F5344CB8AC3E}">
        <p14:creationId xmlns:p14="http://schemas.microsoft.com/office/powerpoint/2010/main" val="39969441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383177" y="704548"/>
            <a:ext cx="10241280" cy="1039689"/>
          </a:xfrm>
        </p:spPr>
        <p:txBody>
          <a:bodyPr>
            <a:normAutofit fontScale="90000"/>
          </a:bodyPr>
          <a:lstStyle/>
          <a:p>
            <a:r>
              <a:rPr lang="en-GB" b="1" u="sng" dirty="0">
                <a:solidFill>
                  <a:srgbClr val="0070C0"/>
                </a:solidFill>
                <a:latin typeface="Comic Sans MS" panose="030F0702030302020204" pitchFamily="66" charset="0"/>
              </a:rPr>
              <a:t>What does the word ‘conversion’ mean?</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251823" y="1744237"/>
            <a:ext cx="6148977" cy="4409215"/>
          </a:xfrm>
          <a:solidFill>
            <a:srgbClr val="00FFFF"/>
          </a:solidFill>
        </p:spPr>
        <p:txBody>
          <a:bodyPr>
            <a:normAutofit lnSpcReduction="10000"/>
          </a:bodyPr>
          <a:lstStyle/>
          <a:p>
            <a:pPr lvl="0" algn="l">
              <a:lnSpc>
                <a:spcPct val="100000"/>
              </a:lnSpc>
              <a:spcBef>
                <a:spcPts val="0"/>
              </a:spcBef>
            </a:pPr>
            <a:r>
              <a:rPr lang="en-GB" sz="2800" spc="120" dirty="0">
                <a:latin typeface="Comic Sans MS" pitchFamily="66" charset="0"/>
              </a:rPr>
              <a:t>We are celebrating the conversion of Saint Paul. What does the word ‘conversion mean?</a:t>
            </a:r>
            <a:r>
              <a:rPr lang="en-GB" sz="2800" dirty="0">
                <a:solidFill>
                  <a:srgbClr val="FFFFFF"/>
                </a:solidFill>
                <a:latin typeface="Comic Sans MS" pitchFamily="66" charset="0"/>
              </a:rPr>
              <a:t> </a:t>
            </a:r>
            <a:r>
              <a:rPr lang="en-GB" sz="2800" dirty="0">
                <a:latin typeface="Comic Sans MS" pitchFamily="66" charset="0"/>
              </a:rPr>
              <a:t>Have you ever hated something, but then grown to love it? This is what happened to Saul of Tarsus before he became the Apostle Paul.</a:t>
            </a:r>
          </a:p>
          <a:p>
            <a:pPr lvl="0" algn="l">
              <a:lnSpc>
                <a:spcPct val="100000"/>
              </a:lnSpc>
              <a:spcBef>
                <a:spcPts val="1200"/>
              </a:spcBef>
              <a:buClr>
                <a:srgbClr val="838995"/>
              </a:buClr>
            </a:pPr>
            <a:r>
              <a:rPr lang="en-GB" sz="2800" b="1" spc="120" dirty="0">
                <a:solidFill>
                  <a:srgbClr val="FF0000"/>
                </a:solidFill>
                <a:latin typeface="Comic Sans MS" pitchFamily="66" charset="0"/>
              </a:rPr>
              <a:t>The word ‘conversion’ means:  You start to believe in God in a way that changes your life.</a:t>
            </a:r>
          </a:p>
          <a:p>
            <a:pPr algn="l"/>
            <a:endParaRPr lang="en-GB" i="1" spc="120" dirty="0">
              <a:latin typeface="Comic Sans MS" pitchFamily="66" charset="0"/>
            </a:endParaRPr>
          </a:p>
          <a:p>
            <a:pPr algn="l"/>
            <a:endParaRPr lang="en-GB" i="1" spc="120" dirty="0">
              <a:latin typeface="Comic Sans MS" pitchFamily="66" charset="0"/>
            </a:endParaRPr>
          </a:p>
        </p:txBody>
      </p:sp>
      <p:pic>
        <p:nvPicPr>
          <p:cNvPr id="4" name="Picture 3">
            <a:extLst>
              <a:ext uri="{FF2B5EF4-FFF2-40B4-BE49-F238E27FC236}">
                <a16:creationId xmlns:a16="http://schemas.microsoft.com/office/drawing/2014/main" xmlns="" id="{7A7FBBE8-88FF-4555-B4E7-4F1E0D989465}"/>
              </a:ext>
            </a:extLst>
          </p:cNvPr>
          <p:cNvPicPr>
            <a:picLocks noChangeAspect="1"/>
          </p:cNvPicPr>
          <p:nvPr/>
        </p:nvPicPr>
        <p:blipFill>
          <a:blip r:embed="rId2"/>
          <a:stretch>
            <a:fillRect/>
          </a:stretch>
        </p:blipFill>
        <p:spPr>
          <a:xfrm>
            <a:off x="6608838" y="1862818"/>
            <a:ext cx="5049762" cy="4290634"/>
          </a:xfrm>
          <a:prstGeom prst="rect">
            <a:avLst/>
          </a:prstGeom>
        </p:spPr>
      </p:pic>
    </p:spTree>
    <p:extLst>
      <p:ext uri="{BB962C8B-B14F-4D97-AF65-F5344CB8AC3E}">
        <p14:creationId xmlns:p14="http://schemas.microsoft.com/office/powerpoint/2010/main" val="4045075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426720" y="321751"/>
            <a:ext cx="10241280" cy="1039689"/>
          </a:xfrm>
        </p:spPr>
        <p:txBody>
          <a:bodyPr/>
          <a:lstStyle/>
          <a:p>
            <a:r>
              <a:rPr lang="en-GB" b="1" u="sng" dirty="0">
                <a:solidFill>
                  <a:srgbClr val="0070C0"/>
                </a:solidFill>
              </a:rPr>
              <a:t>The Word</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426720" y="1497440"/>
            <a:ext cx="10830559" cy="3533651"/>
          </a:xfrm>
        </p:spPr>
        <p:txBody>
          <a:bodyPr>
            <a:normAutofit/>
          </a:bodyPr>
          <a:lstStyle/>
          <a:p>
            <a:pPr algn="l"/>
            <a:endParaRPr lang="en-GB" i="1" spc="120" dirty="0">
              <a:latin typeface="Comic Sans MS" pitchFamily="66" charset="0"/>
            </a:endParaRPr>
          </a:p>
          <a:p>
            <a:pPr algn="l"/>
            <a:endParaRPr lang="en-GB" i="1" spc="120" dirty="0">
              <a:latin typeface="Comic Sans MS" pitchFamily="66" charset="0"/>
            </a:endParaRPr>
          </a:p>
        </p:txBody>
      </p:sp>
      <p:pic>
        <p:nvPicPr>
          <p:cNvPr id="4" name="Picture 3">
            <a:extLst>
              <a:ext uri="{FF2B5EF4-FFF2-40B4-BE49-F238E27FC236}">
                <a16:creationId xmlns:a16="http://schemas.microsoft.com/office/drawing/2014/main" xmlns="" id="{6776B31A-0F7A-4B18-8C68-1EDB44F48A30}"/>
              </a:ext>
            </a:extLst>
          </p:cNvPr>
          <p:cNvPicPr>
            <a:picLocks noChangeAspect="1"/>
          </p:cNvPicPr>
          <p:nvPr/>
        </p:nvPicPr>
        <p:blipFill>
          <a:blip r:embed="rId2"/>
          <a:stretch>
            <a:fillRect/>
          </a:stretch>
        </p:blipFill>
        <p:spPr>
          <a:xfrm>
            <a:off x="5679440" y="1361440"/>
            <a:ext cx="5904412" cy="5250049"/>
          </a:xfrm>
          <a:prstGeom prst="rect">
            <a:avLst/>
          </a:prstGeom>
        </p:spPr>
      </p:pic>
      <p:sp>
        <p:nvSpPr>
          <p:cNvPr id="5" name="Rectangle 4">
            <a:extLst>
              <a:ext uri="{FF2B5EF4-FFF2-40B4-BE49-F238E27FC236}">
                <a16:creationId xmlns:a16="http://schemas.microsoft.com/office/drawing/2014/main" xmlns="" id="{B6F83A67-2858-4C3E-A8EC-9B6E7ED74E35}"/>
              </a:ext>
            </a:extLst>
          </p:cNvPr>
          <p:cNvSpPr/>
          <p:nvPr/>
        </p:nvSpPr>
        <p:spPr>
          <a:xfrm>
            <a:off x="100147" y="1997839"/>
            <a:ext cx="5092339" cy="4401205"/>
          </a:xfrm>
          <a:prstGeom prst="rect">
            <a:avLst/>
          </a:prstGeom>
          <a:solidFill>
            <a:srgbClr val="00FFFF"/>
          </a:solidFill>
        </p:spPr>
        <p:txBody>
          <a:bodyPr wrap="square">
            <a:spAutoFit/>
          </a:bodyPr>
          <a:lstStyle/>
          <a:p>
            <a:r>
              <a:rPr lang="en-GB" sz="2800" b="1" dirty="0">
                <a:latin typeface="Comic Sans MS" panose="030F0702030302020204" pitchFamily="66" charset="0"/>
              </a:rPr>
              <a:t>Saint Paul was one of the unlikeliest individuals ever to become a Christian missionary.  He was born a Jew with Roman citizenship.  Paul vehemently despised Christians and he hounded them from city to city, executing some and imprisoning others.</a:t>
            </a:r>
          </a:p>
        </p:txBody>
      </p:sp>
    </p:spTree>
    <p:extLst>
      <p:ext uri="{BB962C8B-B14F-4D97-AF65-F5344CB8AC3E}">
        <p14:creationId xmlns:p14="http://schemas.microsoft.com/office/powerpoint/2010/main" val="13986634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426720" y="321751"/>
            <a:ext cx="10241280" cy="1039689"/>
          </a:xfrm>
        </p:spPr>
        <p:txBody>
          <a:bodyPr/>
          <a:lstStyle/>
          <a:p>
            <a:r>
              <a:rPr lang="en-GB" b="1" u="sng" dirty="0">
                <a:solidFill>
                  <a:srgbClr val="0070C0"/>
                </a:solidFill>
              </a:rPr>
              <a:t>The Word</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406398" y="1787780"/>
            <a:ext cx="10830559" cy="3533651"/>
          </a:xfrm>
        </p:spPr>
        <p:txBody>
          <a:bodyPr>
            <a:normAutofit/>
          </a:bodyPr>
          <a:lstStyle/>
          <a:p>
            <a:pPr algn="l"/>
            <a:endParaRPr lang="en-GB" i="1" spc="120" dirty="0">
              <a:latin typeface="Comic Sans MS" pitchFamily="66" charset="0"/>
            </a:endParaRPr>
          </a:p>
          <a:p>
            <a:pPr algn="l"/>
            <a:endParaRPr lang="en-GB" i="1" spc="120" dirty="0">
              <a:latin typeface="Comic Sans MS" pitchFamily="66" charset="0"/>
            </a:endParaRPr>
          </a:p>
        </p:txBody>
      </p:sp>
      <p:sp>
        <p:nvSpPr>
          <p:cNvPr id="5" name="Rectangle 4">
            <a:extLst>
              <a:ext uri="{FF2B5EF4-FFF2-40B4-BE49-F238E27FC236}">
                <a16:creationId xmlns:a16="http://schemas.microsoft.com/office/drawing/2014/main" xmlns="" id="{B6F83A67-2858-4C3E-A8EC-9B6E7ED74E35}"/>
              </a:ext>
            </a:extLst>
          </p:cNvPr>
          <p:cNvSpPr/>
          <p:nvPr/>
        </p:nvSpPr>
        <p:spPr>
          <a:xfrm>
            <a:off x="589279" y="1997839"/>
            <a:ext cx="5415279" cy="52322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xmlns="" id="{94EF12D5-D99F-4C10-A121-B44BF0DB61ED}"/>
              </a:ext>
            </a:extLst>
          </p:cNvPr>
          <p:cNvPicPr>
            <a:picLocks noChangeAspect="1"/>
          </p:cNvPicPr>
          <p:nvPr/>
        </p:nvPicPr>
        <p:blipFill>
          <a:blip r:embed="rId2"/>
          <a:stretch>
            <a:fillRect/>
          </a:stretch>
        </p:blipFill>
        <p:spPr>
          <a:xfrm>
            <a:off x="7132320" y="778311"/>
            <a:ext cx="4632960" cy="5978089"/>
          </a:xfrm>
          <a:prstGeom prst="rect">
            <a:avLst/>
          </a:prstGeom>
        </p:spPr>
      </p:pic>
      <p:sp>
        <p:nvSpPr>
          <p:cNvPr id="7" name="Rectangle 6">
            <a:extLst>
              <a:ext uri="{FF2B5EF4-FFF2-40B4-BE49-F238E27FC236}">
                <a16:creationId xmlns:a16="http://schemas.microsoft.com/office/drawing/2014/main" xmlns="" id="{7C63F1A4-AB14-45BC-A16D-05C3E4974A70}"/>
              </a:ext>
            </a:extLst>
          </p:cNvPr>
          <p:cNvSpPr/>
          <p:nvPr/>
        </p:nvSpPr>
        <p:spPr>
          <a:xfrm>
            <a:off x="375191" y="1536569"/>
            <a:ext cx="6096000" cy="4524315"/>
          </a:xfrm>
          <a:prstGeom prst="rect">
            <a:avLst/>
          </a:prstGeom>
          <a:solidFill>
            <a:srgbClr val="00FFFF"/>
          </a:solidFill>
        </p:spPr>
        <p:txBody>
          <a:bodyPr>
            <a:spAutoFit/>
          </a:bodyPr>
          <a:lstStyle/>
          <a:p>
            <a:r>
              <a:rPr lang="en-GB" sz="3200" b="1" u="sng" dirty="0">
                <a:solidFill>
                  <a:srgbClr val="FF0000"/>
                </a:solidFill>
                <a:latin typeface="Roboto"/>
                <a:hlinkClick r:id="rId3">
                  <a:extLst>
                    <a:ext uri="{A12FA001-AC4F-418D-AE19-62706E023703}">
                      <ahyp:hlinkClr xmlns:ahyp="http://schemas.microsoft.com/office/drawing/2018/hyperlinkcolor" xmlns="" val="tx"/>
                    </a:ext>
                  </a:extLst>
                </a:hlinkClick>
              </a:rPr>
              <a:t>Acts 26:12-18</a:t>
            </a:r>
            <a:endParaRPr lang="en-GB" sz="3200" b="1" u="sng" dirty="0">
              <a:solidFill>
                <a:srgbClr val="FF0000"/>
              </a:solidFill>
              <a:latin typeface="Roboto"/>
            </a:endParaRPr>
          </a:p>
          <a:p>
            <a:endParaRPr lang="en-GB" sz="3200" b="1" u="sng" dirty="0">
              <a:solidFill>
                <a:srgbClr val="600090"/>
              </a:solidFill>
              <a:latin typeface="Roboto"/>
            </a:endParaRPr>
          </a:p>
          <a:p>
            <a:r>
              <a:rPr lang="en-GB" sz="3200" b="1" dirty="0">
                <a:latin typeface="Comic Sans MS" panose="030F0702030302020204" pitchFamily="66" charset="0"/>
              </a:rPr>
              <a:t>Then on a trek to Damascus in raging search of Christians, Paul saw a blinding light and heard a voice say, “Saul, why are you persecuting me?  I am Jesus whom you persecute.” </a:t>
            </a:r>
          </a:p>
        </p:txBody>
      </p:sp>
    </p:spTree>
    <p:extLst>
      <p:ext uri="{BB962C8B-B14F-4D97-AF65-F5344CB8AC3E}">
        <p14:creationId xmlns:p14="http://schemas.microsoft.com/office/powerpoint/2010/main" val="3494156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426720" y="321751"/>
            <a:ext cx="10241280" cy="1039689"/>
          </a:xfrm>
        </p:spPr>
        <p:txBody>
          <a:bodyPr/>
          <a:lstStyle/>
          <a:p>
            <a:r>
              <a:rPr lang="en-GB" b="1" u="sng" dirty="0">
                <a:solidFill>
                  <a:srgbClr val="0070C0"/>
                </a:solidFill>
                <a:latin typeface="Comic Sans MS" panose="030F0702030302020204" pitchFamily="66" charset="0"/>
              </a:rPr>
              <a:t>The Word</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406398" y="1787780"/>
            <a:ext cx="10830559" cy="3533651"/>
          </a:xfrm>
        </p:spPr>
        <p:txBody>
          <a:bodyPr>
            <a:normAutofit/>
          </a:bodyPr>
          <a:lstStyle/>
          <a:p>
            <a:pPr algn="l"/>
            <a:endParaRPr lang="en-GB" i="1" spc="120" dirty="0">
              <a:latin typeface="Comic Sans MS" pitchFamily="66" charset="0"/>
            </a:endParaRPr>
          </a:p>
          <a:p>
            <a:pPr algn="l"/>
            <a:endParaRPr lang="en-GB" i="1" spc="120" dirty="0">
              <a:latin typeface="Comic Sans MS" pitchFamily="66" charset="0"/>
            </a:endParaRPr>
          </a:p>
        </p:txBody>
      </p:sp>
      <p:sp>
        <p:nvSpPr>
          <p:cNvPr id="5" name="Rectangle 4">
            <a:extLst>
              <a:ext uri="{FF2B5EF4-FFF2-40B4-BE49-F238E27FC236}">
                <a16:creationId xmlns:a16="http://schemas.microsoft.com/office/drawing/2014/main" xmlns="" id="{B6F83A67-2858-4C3E-A8EC-9B6E7ED74E35}"/>
              </a:ext>
            </a:extLst>
          </p:cNvPr>
          <p:cNvSpPr/>
          <p:nvPr/>
        </p:nvSpPr>
        <p:spPr>
          <a:xfrm>
            <a:off x="589279" y="1997839"/>
            <a:ext cx="5415279" cy="52322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xmlns="" id="{94EF12D5-D99F-4C10-A121-B44BF0DB61ED}"/>
              </a:ext>
            </a:extLst>
          </p:cNvPr>
          <p:cNvPicPr>
            <a:picLocks noChangeAspect="1"/>
          </p:cNvPicPr>
          <p:nvPr/>
        </p:nvPicPr>
        <p:blipFill>
          <a:blip r:embed="rId3"/>
          <a:stretch>
            <a:fillRect/>
          </a:stretch>
        </p:blipFill>
        <p:spPr>
          <a:xfrm>
            <a:off x="8471397" y="1177471"/>
            <a:ext cx="3489825" cy="4503057"/>
          </a:xfrm>
          <a:prstGeom prst="rect">
            <a:avLst/>
          </a:prstGeom>
        </p:spPr>
      </p:pic>
      <p:sp>
        <p:nvSpPr>
          <p:cNvPr id="7" name="Rectangle 6">
            <a:extLst>
              <a:ext uri="{FF2B5EF4-FFF2-40B4-BE49-F238E27FC236}">
                <a16:creationId xmlns:a16="http://schemas.microsoft.com/office/drawing/2014/main" xmlns="" id="{7C63F1A4-AB14-45BC-A16D-05C3E4974A70}"/>
              </a:ext>
            </a:extLst>
          </p:cNvPr>
          <p:cNvSpPr/>
          <p:nvPr/>
        </p:nvSpPr>
        <p:spPr>
          <a:xfrm>
            <a:off x="406397" y="1536569"/>
            <a:ext cx="7170060" cy="4832092"/>
          </a:xfrm>
          <a:prstGeom prst="rect">
            <a:avLst/>
          </a:prstGeom>
          <a:solidFill>
            <a:srgbClr val="00FFFF"/>
          </a:solid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light blinded Paul and he had to be led into Damascus.  Soon a disciple was sent to restore his sight.  This experience resulted in Paul’s conversion to Christianity.  At this point it was revealed that he was called by God to spread the Gospel both among high nobility and common Jews and Gentiles.  “And I will show him how much he must suffer for my sake,” God declared.</a:t>
            </a:r>
          </a:p>
        </p:txBody>
      </p:sp>
    </p:spTree>
    <p:extLst>
      <p:ext uri="{BB962C8B-B14F-4D97-AF65-F5344CB8AC3E}">
        <p14:creationId xmlns:p14="http://schemas.microsoft.com/office/powerpoint/2010/main" val="1801911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406398" y="-254000"/>
            <a:ext cx="6797042" cy="6060440"/>
          </a:xfrm>
          <a:solidFill>
            <a:srgbClr val="00FFFF"/>
          </a:solidFill>
        </p:spPr>
        <p:txBody>
          <a:bodyPr>
            <a:normAutofit fontScale="90000"/>
          </a:bodyPr>
          <a:lstStyle/>
          <a:p>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0070C0"/>
                </a:solidFill>
              </a:rPr>
              <a:t/>
            </a:r>
            <a:br>
              <a:rPr lang="en-GB" b="1" u="sng" dirty="0">
                <a:solidFill>
                  <a:srgbClr val="0070C0"/>
                </a:solidFill>
              </a:rPr>
            </a:br>
            <a:r>
              <a:rPr lang="en-GB" b="1" u="sng" dirty="0">
                <a:solidFill>
                  <a:srgbClr val="FF0000"/>
                </a:solidFill>
              </a:rPr>
              <a:t>Welcoming the </a:t>
            </a:r>
            <a:br>
              <a:rPr lang="en-GB" b="1" u="sng" dirty="0">
                <a:solidFill>
                  <a:srgbClr val="FF0000"/>
                </a:solidFill>
              </a:rPr>
            </a:br>
            <a:r>
              <a:rPr lang="en-GB" b="1" u="sng" dirty="0">
                <a:solidFill>
                  <a:srgbClr val="FF0000"/>
                </a:solidFill>
              </a:rPr>
              <a:t>Gospel</a:t>
            </a:r>
            <a:br>
              <a:rPr lang="en-GB" b="1" u="sng" dirty="0">
                <a:solidFill>
                  <a:srgbClr val="FF0000"/>
                </a:solidFill>
              </a:rPr>
            </a:br>
            <a:r>
              <a:rPr lang="en-GB" b="1" u="sng" dirty="0">
                <a:solidFill>
                  <a:srgbClr val="FF0000"/>
                </a:solidFill>
              </a:rPr>
              <a:t>The Gospel</a:t>
            </a:r>
            <a:r>
              <a:rPr lang="en-GB" b="1" u="sng" dirty="0">
                <a:solidFill>
                  <a:srgbClr val="0070C0"/>
                </a:solidFill>
              </a:rPr>
              <a:t/>
            </a:r>
            <a:br>
              <a:rPr lang="en-GB" b="1" u="sng" dirty="0">
                <a:solidFill>
                  <a:srgbClr val="0070C0"/>
                </a:solidFill>
              </a:rPr>
            </a:br>
            <a:r>
              <a:rPr lang="en-GB" b="1" u="sng" dirty="0"/>
              <a:t>Introduction: </a:t>
            </a:r>
            <a:r>
              <a:rPr lang="en-GB" b="1" dirty="0"/>
              <a:t>What do the Gospels teach us about changing for the better and turning to God our Father: </a:t>
            </a:r>
            <a:r>
              <a:rPr lang="en-GB" b="1" dirty="0">
                <a:solidFill>
                  <a:srgbClr val="FF0000"/>
                </a:solidFill>
              </a:rPr>
              <a:t>Let us greet the Gospel by singing the Alleluia.</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406398" y="696686"/>
            <a:ext cx="10830559" cy="4624745"/>
          </a:xfrm>
        </p:spPr>
        <p:txBody>
          <a:bodyPr>
            <a:normAutofit/>
          </a:bodyPr>
          <a:lstStyle/>
          <a:p>
            <a:pPr algn="l"/>
            <a:r>
              <a:rPr lang="en-GB" i="1" spc="120" dirty="0">
                <a:latin typeface="Comic Sans MS" pitchFamily="66" charset="0"/>
              </a:rPr>
              <a:t>?</a:t>
            </a:r>
          </a:p>
        </p:txBody>
      </p:sp>
      <p:sp>
        <p:nvSpPr>
          <p:cNvPr id="5" name="Rectangle 4">
            <a:extLst>
              <a:ext uri="{FF2B5EF4-FFF2-40B4-BE49-F238E27FC236}">
                <a16:creationId xmlns:a16="http://schemas.microsoft.com/office/drawing/2014/main" xmlns="" id="{B6F83A67-2858-4C3E-A8EC-9B6E7ED74E35}"/>
              </a:ext>
            </a:extLst>
          </p:cNvPr>
          <p:cNvSpPr/>
          <p:nvPr/>
        </p:nvSpPr>
        <p:spPr>
          <a:xfrm>
            <a:off x="589279" y="1997839"/>
            <a:ext cx="5415279" cy="52322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xmlns="" id="{7C63F1A4-AB14-45BC-A16D-05C3E4974A70}"/>
              </a:ext>
            </a:extLst>
          </p:cNvPr>
          <p:cNvSpPr/>
          <p:nvPr/>
        </p:nvSpPr>
        <p:spPr>
          <a:xfrm>
            <a:off x="589279" y="1536569"/>
            <a:ext cx="6096000" cy="369332"/>
          </a:xfrm>
          <a:prstGeom prst="rect">
            <a:avLst/>
          </a:prstGeom>
        </p:spPr>
        <p:txBody>
          <a:bodyP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Open Sans"/>
                <a:ea typeface="+mn-ea"/>
                <a:cs typeface="+mn-cs"/>
              </a:rPr>
              <a: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27BC2DE9-8D90-4F42-B718-CE7681CC80F2}"/>
              </a:ext>
            </a:extLst>
          </p:cNvPr>
          <p:cNvPicPr>
            <a:picLocks noChangeAspect="1"/>
          </p:cNvPicPr>
          <p:nvPr/>
        </p:nvPicPr>
        <p:blipFill>
          <a:blip r:embed="rId2"/>
          <a:stretch>
            <a:fillRect/>
          </a:stretch>
        </p:blipFill>
        <p:spPr>
          <a:xfrm>
            <a:off x="7593150" y="-770771"/>
            <a:ext cx="4514850" cy="6060440"/>
          </a:xfrm>
          <a:prstGeom prst="rect">
            <a:avLst/>
          </a:prstGeom>
        </p:spPr>
      </p:pic>
    </p:spTree>
    <p:extLst>
      <p:ext uri="{BB962C8B-B14F-4D97-AF65-F5344CB8AC3E}">
        <p14:creationId xmlns:p14="http://schemas.microsoft.com/office/powerpoint/2010/main" val="4010753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solidFill>
                  <a:srgbClr val="0070C0"/>
                </a:solidFill>
              </a:rPr>
              <a:t>Alleluia Sung</a:t>
            </a:r>
            <a:endParaRPr lang="en-GB" b="1" u="sng" dirty="0">
              <a:solidFill>
                <a:srgbClr val="0070C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6122" y="1383455"/>
            <a:ext cx="7725747" cy="5214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7469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426720" y="321751"/>
            <a:ext cx="10241280" cy="1039689"/>
          </a:xfrm>
        </p:spPr>
        <p:txBody>
          <a:bodyPr/>
          <a:lstStyle/>
          <a:p>
            <a:r>
              <a:rPr lang="en-GB" b="1" u="sng" dirty="0">
                <a:solidFill>
                  <a:srgbClr val="0070C0"/>
                </a:solidFill>
                <a:latin typeface="Comic Sans MS" panose="030F0702030302020204" pitchFamily="66" charset="0"/>
              </a:rPr>
              <a:t>The Gospel of the Lord</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228600" y="1787780"/>
            <a:ext cx="6150429" cy="4297334"/>
          </a:xfrm>
          <a:solidFill>
            <a:srgbClr val="00FFFF"/>
          </a:solidFill>
        </p:spPr>
        <p:txBody>
          <a:bodyPr>
            <a:normAutofit/>
          </a:bodyPr>
          <a:lstStyle/>
          <a:p>
            <a:pPr algn="l"/>
            <a:r>
              <a:rPr lang="en-GB" sz="2800" b="1" u="sng" spc="120" dirty="0" smtClean="0">
                <a:solidFill>
                  <a:srgbClr val="FF0000"/>
                </a:solidFill>
                <a:latin typeface="Comic Sans MS" panose="030F0702030302020204" pitchFamily="66" charset="0"/>
              </a:rPr>
              <a:t>Ms </a:t>
            </a:r>
            <a:r>
              <a:rPr lang="en-GB" sz="2800" b="1" u="sng" spc="120" dirty="0">
                <a:solidFill>
                  <a:srgbClr val="FF0000"/>
                </a:solidFill>
                <a:latin typeface="Comic Sans MS" panose="030F0702030302020204" pitchFamily="66" charset="0"/>
              </a:rPr>
              <a:t>Houston: </a:t>
            </a:r>
            <a:r>
              <a:rPr lang="en-GB" sz="2800" b="1" spc="120" dirty="0">
                <a:latin typeface="Comic Sans MS" panose="030F0702030302020204" pitchFamily="66" charset="0"/>
              </a:rPr>
              <a:t>The Lord be with you.</a:t>
            </a:r>
          </a:p>
          <a:p>
            <a:pPr algn="l"/>
            <a:r>
              <a:rPr lang="en-GB" sz="2800" b="1" u="sng" spc="120" dirty="0">
                <a:solidFill>
                  <a:srgbClr val="FF0000"/>
                </a:solidFill>
                <a:latin typeface="Comic Sans MS" panose="030F0702030302020204" pitchFamily="66" charset="0"/>
              </a:rPr>
              <a:t>All: </a:t>
            </a:r>
            <a:r>
              <a:rPr lang="en-GB" sz="2800" b="1" spc="120" dirty="0">
                <a:latin typeface="Comic Sans MS" panose="030F0702030302020204" pitchFamily="66" charset="0"/>
              </a:rPr>
              <a:t>And with your Spirit.</a:t>
            </a:r>
          </a:p>
          <a:p>
            <a:pPr algn="l"/>
            <a:r>
              <a:rPr lang="en-GB" sz="2800" b="1" u="sng" spc="120" dirty="0" smtClean="0">
                <a:solidFill>
                  <a:srgbClr val="FF0000"/>
                </a:solidFill>
                <a:latin typeface="Comic Sans MS" panose="030F0702030302020204" pitchFamily="66" charset="0"/>
              </a:rPr>
              <a:t>Ms </a:t>
            </a:r>
            <a:r>
              <a:rPr lang="en-GB" sz="2800" b="1" u="sng" spc="120" dirty="0">
                <a:solidFill>
                  <a:srgbClr val="FF0000"/>
                </a:solidFill>
                <a:latin typeface="Comic Sans MS" panose="030F0702030302020204" pitchFamily="66" charset="0"/>
              </a:rPr>
              <a:t>Houston: </a:t>
            </a:r>
            <a:r>
              <a:rPr lang="en-GB" sz="2800" b="1" spc="120" dirty="0">
                <a:latin typeface="Comic Sans MS" panose="030F0702030302020204" pitchFamily="66" charset="0"/>
              </a:rPr>
              <a:t>A reading from the Holy Gospel according to Mark.</a:t>
            </a:r>
          </a:p>
          <a:p>
            <a:pPr algn="l"/>
            <a:r>
              <a:rPr lang="en-GB" sz="2800" b="1" u="sng" spc="120" dirty="0">
                <a:solidFill>
                  <a:srgbClr val="FF0000"/>
                </a:solidFill>
                <a:latin typeface="Comic Sans MS" panose="030F0702030302020204" pitchFamily="66" charset="0"/>
              </a:rPr>
              <a:t>All: </a:t>
            </a:r>
            <a:r>
              <a:rPr lang="en-GB" sz="2800" b="1" spc="120" dirty="0">
                <a:latin typeface="Comic Sans MS" panose="030F0702030302020204" pitchFamily="66" charset="0"/>
              </a:rPr>
              <a:t>Glory to you o Lord. </a:t>
            </a:r>
            <a:r>
              <a:rPr lang="en-GB" sz="2800" b="1" spc="120" dirty="0">
                <a:solidFill>
                  <a:srgbClr val="0070C0"/>
                </a:solidFill>
                <a:latin typeface="Comic Sans MS" panose="030F0702030302020204" pitchFamily="66" charset="0"/>
              </a:rPr>
              <a:t>(Cross your forehead, your mouth and your heart)</a:t>
            </a:r>
            <a:r>
              <a:rPr lang="en-GB" sz="2800" b="1"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 </a:t>
            </a:r>
            <a:r>
              <a:rPr lang="en-GB" b="1" dirty="0">
                <a:latin typeface="Comic Sans MS" panose="030F0702030302020204" pitchFamily="66" charset="0"/>
                <a:ea typeface="Times New Roman" panose="02020603050405020304" pitchFamily="18" charset="0"/>
                <a:cs typeface="Arial" panose="020B0604020202020204" pitchFamily="34" charset="0"/>
              </a:rPr>
              <a:t> </a:t>
            </a:r>
            <a:endParaRPr lang="en-GB" sz="2000" b="1" dirty="0">
              <a:latin typeface="Comic Sans MS" panose="030F0702030302020204" pitchFamily="66" charset="0"/>
              <a:ea typeface="Times New Roman" panose="02020603050405020304" pitchFamily="18" charset="0"/>
              <a:cs typeface="Times New Roman" panose="02020603050405020304" pitchFamily="18" charset="0"/>
            </a:endParaRPr>
          </a:p>
          <a:p>
            <a:pPr algn="l"/>
            <a:endParaRPr lang="en-GB" i="1" spc="120" dirty="0">
              <a:latin typeface="Comic Sans MS" pitchFamily="66" charset="0"/>
            </a:endParaRPr>
          </a:p>
          <a:p>
            <a:pPr algn="l"/>
            <a:endParaRPr lang="en-GB" i="1" spc="120" dirty="0">
              <a:latin typeface="Comic Sans MS" pitchFamily="66" charset="0"/>
            </a:endParaRPr>
          </a:p>
        </p:txBody>
      </p:sp>
      <p:pic>
        <p:nvPicPr>
          <p:cNvPr id="4" name="Picture 3">
            <a:extLst>
              <a:ext uri="{FF2B5EF4-FFF2-40B4-BE49-F238E27FC236}">
                <a16:creationId xmlns:a16="http://schemas.microsoft.com/office/drawing/2014/main" xmlns="" id="{7F6684F5-A4CF-4940-ABAE-6437F71A12D2}"/>
              </a:ext>
            </a:extLst>
          </p:cNvPr>
          <p:cNvPicPr>
            <a:picLocks noChangeAspect="1"/>
          </p:cNvPicPr>
          <p:nvPr/>
        </p:nvPicPr>
        <p:blipFill>
          <a:blip r:embed="rId2"/>
          <a:stretch>
            <a:fillRect/>
          </a:stretch>
        </p:blipFill>
        <p:spPr>
          <a:xfrm>
            <a:off x="6883662" y="1787780"/>
            <a:ext cx="4916451" cy="3687338"/>
          </a:xfrm>
          <a:prstGeom prst="rect">
            <a:avLst/>
          </a:prstGeom>
        </p:spPr>
      </p:pic>
    </p:spTree>
    <p:extLst>
      <p:ext uri="{BB962C8B-B14F-4D97-AF65-F5344CB8AC3E}">
        <p14:creationId xmlns:p14="http://schemas.microsoft.com/office/powerpoint/2010/main" val="1580092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426720" y="321751"/>
            <a:ext cx="10241280" cy="1039689"/>
          </a:xfrm>
        </p:spPr>
        <p:txBody>
          <a:bodyPr>
            <a:normAutofit/>
          </a:bodyPr>
          <a:lstStyle/>
          <a:p>
            <a:r>
              <a:rPr lang="en-GB" sz="5400" b="1" u="sng" dirty="0">
                <a:solidFill>
                  <a:srgbClr val="0070C0"/>
                </a:solidFill>
                <a:latin typeface="Comic Sans MS" panose="030F0702030302020204" pitchFamily="66" charset="0"/>
              </a:rPr>
              <a:t>The Gospel of the Lord</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217714" y="1361440"/>
            <a:ext cx="6270172" cy="5072017"/>
          </a:xfrm>
          <a:solidFill>
            <a:srgbClr val="00FFFF"/>
          </a:solidFill>
        </p:spPr>
        <p:txBody>
          <a:bodyPr>
            <a:normAutofit fontScale="25000" lnSpcReduction="20000"/>
          </a:bodyPr>
          <a:lstStyle/>
          <a:p>
            <a:pPr marL="180340" algn="just">
              <a:spcAft>
                <a:spcPts val="0"/>
              </a:spcAft>
            </a:pPr>
            <a:r>
              <a:rPr lang="en-GB" dirty="0">
                <a:latin typeface="Arial" panose="020B0604020202020204" pitchFamily="34" charset="0"/>
                <a:ea typeface="Times New Roman" panose="02020603050405020304" pitchFamily="18" charset="0"/>
                <a:cs typeface="Arial" panose="020B0604020202020204" pitchFamily="34" charset="0"/>
              </a:rPr>
              <a:t> </a:t>
            </a:r>
            <a:endParaRPr lang="en-GB" sz="2000" dirty="0">
              <a:latin typeface="Arial" panose="020B0604020202020204" pitchFamily="34" charset="0"/>
              <a:ea typeface="Times New Roman" panose="02020603050405020304" pitchFamily="18" charset="0"/>
              <a:cs typeface="Times New Roman" panose="02020603050405020304" pitchFamily="18" charset="0"/>
            </a:endParaRPr>
          </a:p>
          <a:p>
            <a:pPr marL="180340" algn="l">
              <a:spcAft>
                <a:spcPts val="0"/>
              </a:spcAft>
            </a:pPr>
            <a:r>
              <a:rPr lang="en-GB" sz="16000" dirty="0">
                <a:latin typeface="Comic Sans MS" panose="030F0702030302020204" pitchFamily="66" charset="0"/>
                <a:ea typeface="Times New Roman" panose="02020603050405020304" pitchFamily="18" charset="0"/>
                <a:cs typeface="Arial" panose="020B0604020202020204" pitchFamily="34" charset="0"/>
              </a:rPr>
              <a:t>One day, Jesus was walking down by the sea, and he saw Peter and his brother Andrew throwing their nets into the sea, for they were fishermen.</a:t>
            </a:r>
            <a:endParaRPr lang="en-GB" sz="16000" dirty="0">
              <a:latin typeface="Comic Sans MS" panose="030F0702030302020204" pitchFamily="66" charset="0"/>
              <a:ea typeface="Times New Roman" panose="02020603050405020304" pitchFamily="18" charset="0"/>
              <a:cs typeface="Times New Roman" panose="02020603050405020304" pitchFamily="18" charset="0"/>
            </a:endParaRPr>
          </a:p>
          <a:p>
            <a:pPr marL="180340" algn="l">
              <a:spcAft>
                <a:spcPts val="0"/>
              </a:spcAft>
            </a:pPr>
            <a:r>
              <a:rPr lang="en-GB" sz="16000" dirty="0">
                <a:latin typeface="Comic Sans MS" panose="030F0702030302020204" pitchFamily="66" charset="0"/>
                <a:ea typeface="Times New Roman" panose="02020603050405020304" pitchFamily="18" charset="0"/>
                <a:cs typeface="Arial" panose="020B0604020202020204" pitchFamily="34" charset="0"/>
              </a:rPr>
              <a:t>“Come with me”, said Jesus, “and I will show you how to fish for men!”</a:t>
            </a:r>
          </a:p>
          <a:p>
            <a:pPr marL="180340" algn="just">
              <a:spcAft>
                <a:spcPts val="0"/>
              </a:spcAft>
            </a:pPr>
            <a:r>
              <a:rPr lang="en-GB" sz="16000" b="1" dirty="0">
                <a:latin typeface="Arial" panose="020B0604020202020204" pitchFamily="34" charset="0"/>
                <a:ea typeface="Times New Roman" panose="02020603050405020304" pitchFamily="18" charset="0"/>
                <a:cs typeface="Arial" panose="020B0604020202020204" pitchFamily="34" charset="0"/>
              </a:rPr>
              <a:t> </a:t>
            </a:r>
            <a:endParaRPr lang="en-GB" sz="16000" dirty="0">
              <a:latin typeface="Arial" panose="020B0604020202020204" pitchFamily="34" charset="0"/>
              <a:ea typeface="Times New Roman" panose="02020603050405020304" pitchFamily="18" charset="0"/>
              <a:cs typeface="Times New Roman" panose="02020603050405020304" pitchFamily="18" charset="0"/>
            </a:endParaRPr>
          </a:p>
          <a:p>
            <a:pPr marL="180340" algn="just">
              <a:spcAft>
                <a:spcPts val="0"/>
              </a:spcAft>
            </a:pPr>
            <a:r>
              <a:rPr lang="en-GB" b="1" dirty="0">
                <a:latin typeface="Arial" panose="020B0604020202020204" pitchFamily="34" charset="0"/>
                <a:ea typeface="Times New Roman" panose="02020603050405020304" pitchFamily="18" charset="0"/>
                <a:cs typeface="Arial" panose="020B0604020202020204" pitchFamily="34" charset="0"/>
              </a:rPr>
              <a:t> </a:t>
            </a:r>
            <a:endParaRPr lang="en-GB" sz="2000" dirty="0">
              <a:latin typeface="Arial" panose="020B0604020202020204" pitchFamily="34" charset="0"/>
              <a:ea typeface="Times New Roman" panose="02020603050405020304" pitchFamily="18" charset="0"/>
              <a:cs typeface="Times New Roman" panose="02020603050405020304" pitchFamily="18" charset="0"/>
            </a:endParaRPr>
          </a:p>
          <a:p>
            <a:pPr algn="l"/>
            <a:endParaRPr lang="en-GB" i="1" spc="120" dirty="0">
              <a:latin typeface="Comic Sans MS" pitchFamily="66" charset="0"/>
            </a:endParaRPr>
          </a:p>
          <a:p>
            <a:pPr algn="l"/>
            <a:endParaRPr lang="en-GB" i="1" spc="120" dirty="0">
              <a:latin typeface="Comic Sans MS" pitchFamily="66" charset="0"/>
            </a:endParaRPr>
          </a:p>
        </p:txBody>
      </p:sp>
      <p:pic>
        <p:nvPicPr>
          <p:cNvPr id="5" name="Picture 4">
            <a:extLst>
              <a:ext uri="{FF2B5EF4-FFF2-40B4-BE49-F238E27FC236}">
                <a16:creationId xmlns:a16="http://schemas.microsoft.com/office/drawing/2014/main" xmlns="" id="{4E683054-214B-41E1-B1A5-880E8D14FD49}"/>
              </a:ext>
            </a:extLst>
          </p:cNvPr>
          <p:cNvPicPr>
            <a:picLocks noChangeAspect="1"/>
          </p:cNvPicPr>
          <p:nvPr/>
        </p:nvPicPr>
        <p:blipFill>
          <a:blip r:embed="rId3"/>
          <a:stretch>
            <a:fillRect/>
          </a:stretch>
        </p:blipFill>
        <p:spPr>
          <a:xfrm>
            <a:off x="6886575" y="1891391"/>
            <a:ext cx="4514850" cy="4182837"/>
          </a:xfrm>
          <a:prstGeom prst="rect">
            <a:avLst/>
          </a:prstGeom>
        </p:spPr>
      </p:pic>
    </p:spTree>
    <p:extLst>
      <p:ext uri="{BB962C8B-B14F-4D97-AF65-F5344CB8AC3E}">
        <p14:creationId xmlns:p14="http://schemas.microsoft.com/office/powerpoint/2010/main" val="3673812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3A1767-8548-4085-9ED6-57550A647A13}"/>
              </a:ext>
            </a:extLst>
          </p:cNvPr>
          <p:cNvSpPr>
            <a:spLocks noGrp="1"/>
          </p:cNvSpPr>
          <p:nvPr>
            <p:ph type="ctrTitle"/>
          </p:nvPr>
        </p:nvSpPr>
        <p:spPr>
          <a:xfrm>
            <a:off x="426720" y="321751"/>
            <a:ext cx="10241280" cy="1039689"/>
          </a:xfrm>
        </p:spPr>
        <p:txBody>
          <a:bodyPr>
            <a:normAutofit/>
          </a:bodyPr>
          <a:lstStyle/>
          <a:p>
            <a:r>
              <a:rPr lang="en-GB" sz="5400" b="1" u="sng" dirty="0">
                <a:solidFill>
                  <a:srgbClr val="0070C0"/>
                </a:solidFill>
                <a:latin typeface="Comic Sans MS" panose="030F0702030302020204" pitchFamily="66" charset="0"/>
              </a:rPr>
              <a:t>The Gospel of the Lord</a:t>
            </a:r>
          </a:p>
        </p:txBody>
      </p:sp>
      <p:sp>
        <p:nvSpPr>
          <p:cNvPr id="3" name="Subtitle 2">
            <a:extLst>
              <a:ext uri="{FF2B5EF4-FFF2-40B4-BE49-F238E27FC236}">
                <a16:creationId xmlns:a16="http://schemas.microsoft.com/office/drawing/2014/main" xmlns="" id="{5B21E918-0135-4516-A626-8CFCA5445C05}"/>
              </a:ext>
            </a:extLst>
          </p:cNvPr>
          <p:cNvSpPr>
            <a:spLocks noGrp="1"/>
          </p:cNvSpPr>
          <p:nvPr>
            <p:ph type="subTitle" idx="1"/>
          </p:nvPr>
        </p:nvSpPr>
        <p:spPr>
          <a:xfrm>
            <a:off x="261257" y="1361440"/>
            <a:ext cx="7239000" cy="5267960"/>
          </a:xfrm>
          <a:solidFill>
            <a:srgbClr val="00FFFF"/>
          </a:solidFill>
        </p:spPr>
        <p:txBody>
          <a:bodyPr>
            <a:normAutofit fontScale="25000" lnSpcReduction="20000"/>
          </a:bodyPr>
          <a:lstStyle/>
          <a:p>
            <a:pPr marL="180340" algn="just">
              <a:spcAft>
                <a:spcPts val="0"/>
              </a:spcAft>
            </a:pPr>
            <a:r>
              <a:rPr lang="en-GB" dirty="0">
                <a:latin typeface="Arial" panose="020B0604020202020204" pitchFamily="34" charset="0"/>
                <a:ea typeface="Times New Roman" panose="02020603050405020304" pitchFamily="18" charset="0"/>
                <a:cs typeface="Arial" panose="020B0604020202020204" pitchFamily="34" charset="0"/>
              </a:rPr>
              <a:t> </a:t>
            </a:r>
            <a:endParaRPr lang="en-GB" sz="2000" dirty="0">
              <a:latin typeface="Arial" panose="020B0604020202020204" pitchFamily="34" charset="0"/>
              <a:ea typeface="Times New Roman" panose="02020603050405020304" pitchFamily="18" charset="0"/>
              <a:cs typeface="Times New Roman" panose="02020603050405020304" pitchFamily="18" charset="0"/>
            </a:endParaRPr>
          </a:p>
          <a:p>
            <a:pPr marL="180340" algn="l">
              <a:spcAft>
                <a:spcPts val="0"/>
              </a:spcAft>
            </a:pPr>
            <a:r>
              <a:rPr lang="en-GB" sz="12800" dirty="0">
                <a:latin typeface="Comic Sans MS" panose="030F0702030302020204" pitchFamily="66" charset="0"/>
                <a:ea typeface="Times New Roman" panose="02020603050405020304" pitchFamily="18" charset="0"/>
                <a:cs typeface="Arial" panose="020B0604020202020204" pitchFamily="34" charset="0"/>
              </a:rPr>
              <a:t>So they left their fishing nets and went with Jesus.  Further on, Jesus saw James and his brother, John.   They were putting their fishing nets into their boat – they were getting ready to go out fishing.  Jesus called to them as well as they left their father and his men in the boat and followed Jesus straight away.</a:t>
            </a:r>
            <a:endParaRPr lang="en-GB" sz="12800" dirty="0">
              <a:latin typeface="Comic Sans MS" panose="030F0702030302020204" pitchFamily="66" charset="0"/>
              <a:ea typeface="Times New Roman" panose="02020603050405020304" pitchFamily="18" charset="0"/>
              <a:cs typeface="Times New Roman" panose="02020603050405020304" pitchFamily="18" charset="0"/>
            </a:endParaRPr>
          </a:p>
          <a:p>
            <a:pPr marL="180340" algn="l">
              <a:spcAft>
                <a:spcPts val="0"/>
              </a:spcAft>
            </a:pPr>
            <a:r>
              <a:rPr lang="en-GB" sz="12800" b="1" u="sng"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Mrs. Houston: </a:t>
            </a:r>
            <a:r>
              <a:rPr lang="en-GB" sz="12800" b="1" dirty="0">
                <a:latin typeface="Comic Sans MS" panose="030F0702030302020204" pitchFamily="66" charset="0"/>
                <a:ea typeface="Times New Roman" panose="02020603050405020304" pitchFamily="18" charset="0"/>
                <a:cs typeface="Arial" panose="020B0604020202020204" pitchFamily="34" charset="0"/>
              </a:rPr>
              <a:t>The Gospel of the Lord.</a:t>
            </a:r>
            <a:endParaRPr lang="en-GB" sz="12800" dirty="0">
              <a:latin typeface="Comic Sans MS" panose="030F0702030302020204" pitchFamily="66" charset="0"/>
              <a:ea typeface="Times New Roman" panose="02020603050405020304" pitchFamily="18" charset="0"/>
              <a:cs typeface="Times New Roman" panose="02020603050405020304" pitchFamily="18" charset="0"/>
            </a:endParaRPr>
          </a:p>
          <a:p>
            <a:pPr marL="180340" algn="l">
              <a:spcAft>
                <a:spcPts val="0"/>
              </a:spcAft>
            </a:pPr>
            <a:r>
              <a:rPr lang="en-GB" sz="12800" b="1" u="sng"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All: </a:t>
            </a:r>
            <a:r>
              <a:rPr lang="en-GB" sz="12800" b="1" dirty="0">
                <a:latin typeface="Comic Sans MS" panose="030F0702030302020204" pitchFamily="66" charset="0"/>
                <a:ea typeface="Times New Roman" panose="02020603050405020304" pitchFamily="18" charset="0"/>
                <a:cs typeface="Arial" panose="020B0604020202020204" pitchFamily="34" charset="0"/>
              </a:rPr>
              <a:t>Praise to you, Lord Jesus Christ.</a:t>
            </a:r>
            <a:endParaRPr lang="en-GB" sz="12800" dirty="0">
              <a:latin typeface="Comic Sans MS" panose="030F0702030302020204" pitchFamily="66" charset="0"/>
              <a:ea typeface="Times New Roman" panose="02020603050405020304" pitchFamily="18" charset="0"/>
              <a:cs typeface="Times New Roman" panose="02020603050405020304" pitchFamily="18" charset="0"/>
            </a:endParaRPr>
          </a:p>
          <a:p>
            <a:pPr marL="180340" algn="just">
              <a:spcAft>
                <a:spcPts val="0"/>
              </a:spcAft>
            </a:pPr>
            <a:r>
              <a:rPr lang="en-GB" b="1" dirty="0">
                <a:latin typeface="Arial" panose="020B0604020202020204" pitchFamily="34" charset="0"/>
                <a:ea typeface="Times New Roman" panose="02020603050405020304" pitchFamily="18" charset="0"/>
                <a:cs typeface="Arial" panose="020B0604020202020204" pitchFamily="34" charset="0"/>
              </a:rPr>
              <a:t> </a:t>
            </a:r>
            <a:endParaRPr lang="en-GB" sz="2000" dirty="0">
              <a:latin typeface="Arial" panose="020B0604020202020204" pitchFamily="34" charset="0"/>
              <a:ea typeface="Times New Roman" panose="02020603050405020304" pitchFamily="18" charset="0"/>
              <a:cs typeface="Times New Roman" panose="02020603050405020304" pitchFamily="18" charset="0"/>
            </a:endParaRPr>
          </a:p>
          <a:p>
            <a:pPr algn="l"/>
            <a:endParaRPr lang="en-GB" i="1" spc="120" dirty="0">
              <a:latin typeface="Comic Sans MS" pitchFamily="66" charset="0"/>
            </a:endParaRPr>
          </a:p>
          <a:p>
            <a:pPr algn="l"/>
            <a:endParaRPr lang="en-GB" i="1" spc="120" dirty="0">
              <a:latin typeface="Comic Sans MS" pitchFamily="66" charset="0"/>
            </a:endParaRPr>
          </a:p>
        </p:txBody>
      </p:sp>
      <p:pic>
        <p:nvPicPr>
          <p:cNvPr id="4" name="Picture 3">
            <a:extLst>
              <a:ext uri="{FF2B5EF4-FFF2-40B4-BE49-F238E27FC236}">
                <a16:creationId xmlns:a16="http://schemas.microsoft.com/office/drawing/2014/main" xmlns="" id="{9C05F096-1084-4AC9-9734-0CF95B3FBA31}"/>
              </a:ext>
            </a:extLst>
          </p:cNvPr>
          <p:cNvPicPr>
            <a:picLocks noChangeAspect="1"/>
          </p:cNvPicPr>
          <p:nvPr/>
        </p:nvPicPr>
        <p:blipFill>
          <a:blip r:embed="rId3"/>
          <a:stretch>
            <a:fillRect/>
          </a:stretch>
        </p:blipFill>
        <p:spPr>
          <a:xfrm>
            <a:off x="7859486" y="1361440"/>
            <a:ext cx="4071257" cy="5174809"/>
          </a:xfrm>
          <a:prstGeom prst="rect">
            <a:avLst/>
          </a:prstGeom>
        </p:spPr>
      </p:pic>
    </p:spTree>
    <p:extLst>
      <p:ext uri="{BB962C8B-B14F-4D97-AF65-F5344CB8AC3E}">
        <p14:creationId xmlns:p14="http://schemas.microsoft.com/office/powerpoint/2010/main" val="398636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315686" y="365125"/>
            <a:ext cx="11560628" cy="1325563"/>
          </a:xfrm>
        </p:spPr>
        <p:txBody>
          <a:bodyPr/>
          <a:lstStyle/>
          <a:p>
            <a:pPr algn="ctr"/>
            <a:r>
              <a:rPr lang="en-GB" b="1" u="sng" dirty="0">
                <a:solidFill>
                  <a:srgbClr val="0070C0"/>
                </a:solidFill>
                <a:latin typeface="Comic Sans MS" panose="030F0702030302020204" pitchFamily="66" charset="0"/>
              </a:rPr>
              <a:t>Response to the Word – Bidding Prayers</a:t>
            </a:r>
          </a:p>
        </p:txBody>
      </p:sp>
      <p:sp>
        <p:nvSpPr>
          <p:cNvPr id="3" name="Content Placeholder 2">
            <a:extLst>
              <a:ext uri="{FF2B5EF4-FFF2-40B4-BE49-F238E27FC236}">
                <a16:creationId xmlns:a16="http://schemas.microsoft.com/office/drawing/2014/main" xmlns="" id="{765DC0A5-6BF1-4273-A2F5-C462C54E38CF}"/>
              </a:ext>
            </a:extLst>
          </p:cNvPr>
          <p:cNvSpPr>
            <a:spLocks noGrp="1"/>
          </p:cNvSpPr>
          <p:nvPr>
            <p:ph idx="1"/>
          </p:nvPr>
        </p:nvSpPr>
        <p:spPr>
          <a:xfrm>
            <a:off x="130630" y="1690687"/>
            <a:ext cx="7053942" cy="4802187"/>
          </a:xfrm>
          <a:solidFill>
            <a:srgbClr val="00FFFF"/>
          </a:solidFill>
        </p:spPr>
        <p:txBody>
          <a:bodyPr>
            <a:normAutofit/>
          </a:bodyPr>
          <a:lstStyle/>
          <a:p>
            <a:pPr marL="180340" algn="just">
              <a:spcAft>
                <a:spcPts val="0"/>
              </a:spcAft>
            </a:pPr>
            <a:r>
              <a:rPr lang="en-GB" sz="3200" b="1" u="sng" dirty="0">
                <a:latin typeface="Comic Sans MS" panose="030F0702030302020204" pitchFamily="66" charset="0"/>
              </a:rPr>
              <a:t>Introduction to the Bidding Prayers</a:t>
            </a:r>
          </a:p>
          <a:p>
            <a:pPr marL="0" indent="0" algn="just">
              <a:spcAft>
                <a:spcPts val="0"/>
              </a:spcAft>
              <a:buNone/>
            </a:pPr>
            <a:r>
              <a:rPr lang="en-GB" sz="3200"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Mrs Houston:</a:t>
            </a:r>
            <a:endParaRPr lang="en-GB" sz="3200" dirty="0">
              <a:solidFill>
                <a:srgbClr val="FF0000"/>
              </a:solidFill>
              <a:latin typeface="Arial" panose="020B0604020202020204" pitchFamily="34" charset="0"/>
              <a:ea typeface="Times New Roman" panose="02020603050405020304" pitchFamily="18" charset="0"/>
              <a:cs typeface="Times New Roman" panose="02020603050405020304" pitchFamily="18" charset="0"/>
            </a:endParaRPr>
          </a:p>
          <a:p>
            <a:pPr marL="0" indent="0" algn="just">
              <a:spcAft>
                <a:spcPts val="0"/>
              </a:spcAft>
              <a:buNone/>
            </a:pPr>
            <a:r>
              <a:rPr lang="en-GB" sz="3200" dirty="0">
                <a:latin typeface="Comic Sans MS" panose="030F0702030302020204" pitchFamily="66" charset="0"/>
                <a:ea typeface="Times New Roman" panose="02020603050405020304" pitchFamily="18" charset="0"/>
                <a:cs typeface="Arial" panose="020B0604020202020204" pitchFamily="34" charset="0"/>
              </a:rPr>
              <a:t>God, Our Father, on this great Feast of Saint Paul’s conversion and from whom we derive our Christian Faith, we pray that we too may be worthy followers of Your Divine Son.  Let us ask for all the graces we need to be true Christians.</a:t>
            </a:r>
            <a:endParaRPr lang="en-GB" sz="3200" dirty="0">
              <a:latin typeface="Arial" panose="020B0604020202020204" pitchFamily="34" charset="0"/>
              <a:ea typeface="Times New Roman" panose="02020603050405020304" pitchFamily="18" charset="0"/>
              <a:cs typeface="Times New Roman" panose="02020603050405020304" pitchFamily="18" charset="0"/>
            </a:endParaRPr>
          </a:p>
          <a:p>
            <a:pPr marL="0" indent="0" algn="ctr">
              <a:buNone/>
            </a:pPr>
            <a:endParaRPr lang="en-GB" b="1" u="sng" dirty="0">
              <a:latin typeface="Comic Sans MS" panose="030F0702030302020204" pitchFamily="66" charset="0"/>
            </a:endParaRPr>
          </a:p>
        </p:txBody>
      </p:sp>
      <p:pic>
        <p:nvPicPr>
          <p:cNvPr id="4" name="Picture 3">
            <a:extLst>
              <a:ext uri="{FF2B5EF4-FFF2-40B4-BE49-F238E27FC236}">
                <a16:creationId xmlns:a16="http://schemas.microsoft.com/office/drawing/2014/main" xmlns="" id="{52C9E2B1-7337-4702-8165-FDCE15B895F4}"/>
              </a:ext>
            </a:extLst>
          </p:cNvPr>
          <p:cNvPicPr>
            <a:picLocks noChangeAspect="1"/>
          </p:cNvPicPr>
          <p:nvPr/>
        </p:nvPicPr>
        <p:blipFill>
          <a:blip r:embed="rId3"/>
          <a:stretch>
            <a:fillRect/>
          </a:stretch>
        </p:blipFill>
        <p:spPr>
          <a:xfrm>
            <a:off x="7457779" y="1690688"/>
            <a:ext cx="4418535" cy="4633912"/>
          </a:xfrm>
          <a:prstGeom prst="rect">
            <a:avLst/>
          </a:prstGeom>
        </p:spPr>
      </p:pic>
    </p:spTree>
    <p:extLst>
      <p:ext uri="{BB962C8B-B14F-4D97-AF65-F5344CB8AC3E}">
        <p14:creationId xmlns:p14="http://schemas.microsoft.com/office/powerpoint/2010/main" val="1913479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315686" y="365125"/>
            <a:ext cx="11560628" cy="1325563"/>
          </a:xfrm>
        </p:spPr>
        <p:txBody>
          <a:bodyPr/>
          <a:lstStyle/>
          <a:p>
            <a:pPr algn="ctr"/>
            <a:r>
              <a:rPr lang="en-GB" b="1" u="sng" dirty="0">
                <a:solidFill>
                  <a:srgbClr val="0070C0"/>
                </a:solidFill>
                <a:latin typeface="Comic Sans MS" panose="030F0702030302020204" pitchFamily="66" charset="0"/>
              </a:rPr>
              <a:t>Response to the Word – Bidding Prayers</a:t>
            </a:r>
          </a:p>
        </p:txBody>
      </p:sp>
      <p:sp>
        <p:nvSpPr>
          <p:cNvPr id="3" name="Content Placeholder 2">
            <a:extLst>
              <a:ext uri="{FF2B5EF4-FFF2-40B4-BE49-F238E27FC236}">
                <a16:creationId xmlns:a16="http://schemas.microsoft.com/office/drawing/2014/main" xmlns="" id="{765DC0A5-6BF1-4273-A2F5-C462C54E38CF}"/>
              </a:ext>
            </a:extLst>
          </p:cNvPr>
          <p:cNvSpPr>
            <a:spLocks noGrp="1"/>
          </p:cNvSpPr>
          <p:nvPr>
            <p:ph idx="1"/>
          </p:nvPr>
        </p:nvSpPr>
        <p:spPr>
          <a:xfrm>
            <a:off x="315686" y="1690688"/>
            <a:ext cx="11658600" cy="4351338"/>
          </a:xfrm>
        </p:spPr>
        <p:txBody>
          <a:bodyPr/>
          <a:lstStyle/>
          <a:p>
            <a:pPr marL="0" indent="0">
              <a:buNone/>
            </a:pPr>
            <a:r>
              <a:rPr lang="en-GB" b="1" u="sng" dirty="0">
                <a:solidFill>
                  <a:srgbClr val="0070C0"/>
                </a:solidFill>
                <a:latin typeface="Comic Sans MS" panose="030F0702030302020204" pitchFamily="66" charset="0"/>
              </a:rPr>
              <a:t>Reader: </a:t>
            </a:r>
            <a:r>
              <a:rPr lang="en-GB" b="1" dirty="0">
                <a:latin typeface="Comic Sans MS" panose="030F0702030302020204" pitchFamily="66" charset="0"/>
              </a:rPr>
              <a:t>The response is: </a:t>
            </a:r>
            <a:r>
              <a:rPr lang="en-GB" b="1" u="sng" dirty="0">
                <a:solidFill>
                  <a:srgbClr val="00B050"/>
                </a:solidFill>
                <a:latin typeface="Comic Sans MS" panose="030F0702030302020204" pitchFamily="66" charset="0"/>
              </a:rPr>
              <a:t>‘hear our prayer.’</a:t>
            </a:r>
          </a:p>
          <a:p>
            <a:pPr marL="0" indent="0">
              <a:buNone/>
            </a:pPr>
            <a:r>
              <a:rPr lang="en-GB" b="1" u="sng" dirty="0">
                <a:solidFill>
                  <a:srgbClr val="FF0000"/>
                </a:solidFill>
                <a:latin typeface="Comic Sans MS" panose="030F0702030302020204" pitchFamily="66" charset="0"/>
              </a:rPr>
              <a:t>All: H</a:t>
            </a:r>
            <a:r>
              <a:rPr lang="en-GB" b="1" dirty="0">
                <a:solidFill>
                  <a:srgbClr val="FF0000"/>
                </a:solidFill>
                <a:latin typeface="Comic Sans MS" panose="030F0702030302020204" pitchFamily="66" charset="0"/>
              </a:rPr>
              <a:t>ear our prayer</a:t>
            </a:r>
          </a:p>
          <a:p>
            <a:pPr marL="0" indent="0" algn="just">
              <a:spcAft>
                <a:spcPts val="0"/>
              </a:spcAft>
              <a:buNone/>
            </a:pPr>
            <a:r>
              <a:rPr lang="en-GB" b="1" u="sng"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Reader: </a:t>
            </a:r>
            <a:r>
              <a:rPr lang="en-GB" b="1" dirty="0">
                <a:latin typeface="Comic Sans MS" panose="030F0702030302020204" pitchFamily="66" charset="0"/>
                <a:ea typeface="Times New Roman" panose="02020603050405020304" pitchFamily="18" charset="0"/>
                <a:cs typeface="Arial" panose="020B0604020202020204" pitchFamily="34" charset="0"/>
              </a:rPr>
              <a:t>Let us pray for the leaders of the Church, especially our Pope and Bishops. May God give them the wisdom to guide all of us to become holy in following Jesus. </a:t>
            </a:r>
            <a:r>
              <a:rPr lang="en-GB" sz="2400" b="1" dirty="0">
                <a:latin typeface="Arial" panose="020B0604020202020204" pitchFamily="34" charset="0"/>
                <a:ea typeface="Times New Roman" panose="02020603050405020304" pitchFamily="18" charset="0"/>
                <a:cs typeface="Times New Roman" panose="02020603050405020304" pitchFamily="18" charset="0"/>
              </a:rPr>
              <a:t> </a:t>
            </a:r>
            <a:r>
              <a:rPr lang="en-GB" b="1" dirty="0">
                <a:latin typeface="Comic Sans MS" panose="030F0702030302020204" pitchFamily="66" charset="0"/>
                <a:ea typeface="Times New Roman" panose="02020603050405020304" pitchFamily="18" charset="0"/>
                <a:cs typeface="Arial" panose="020B0604020202020204" pitchFamily="34" charset="0"/>
              </a:rPr>
              <a:t>Lord, in your mercy, </a:t>
            </a:r>
          </a:p>
          <a:p>
            <a:pPr marL="0" indent="0" algn="just">
              <a:spcAft>
                <a:spcPts val="0"/>
              </a:spcAft>
              <a:buNone/>
            </a:pPr>
            <a:r>
              <a:rPr lang="en-GB" b="1" u="sng"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Response: </a:t>
            </a:r>
            <a:r>
              <a:rPr lang="en-GB"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Hear our prayer</a:t>
            </a:r>
            <a:endParaRPr lang="en-GB" sz="2400" dirty="0">
              <a:solidFill>
                <a:srgbClr val="FF0000"/>
              </a:solidFill>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dirty="0"/>
          </a:p>
        </p:txBody>
      </p:sp>
      <p:pic>
        <p:nvPicPr>
          <p:cNvPr id="4" name="Picture 3">
            <a:extLst>
              <a:ext uri="{FF2B5EF4-FFF2-40B4-BE49-F238E27FC236}">
                <a16:creationId xmlns:a16="http://schemas.microsoft.com/office/drawing/2014/main" xmlns="" id="{08D292CD-6C17-41AF-9F95-652149F864E1}"/>
              </a:ext>
            </a:extLst>
          </p:cNvPr>
          <p:cNvPicPr>
            <a:picLocks noChangeAspect="1"/>
          </p:cNvPicPr>
          <p:nvPr/>
        </p:nvPicPr>
        <p:blipFill>
          <a:blip r:embed="rId2"/>
          <a:stretch>
            <a:fillRect/>
          </a:stretch>
        </p:blipFill>
        <p:spPr>
          <a:xfrm>
            <a:off x="8323943" y="4071257"/>
            <a:ext cx="3454400" cy="2590800"/>
          </a:xfrm>
          <a:prstGeom prst="rect">
            <a:avLst/>
          </a:prstGeom>
        </p:spPr>
      </p:pic>
    </p:spTree>
    <p:extLst>
      <p:ext uri="{BB962C8B-B14F-4D97-AF65-F5344CB8AC3E}">
        <p14:creationId xmlns:p14="http://schemas.microsoft.com/office/powerpoint/2010/main" val="2604452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315686" y="365125"/>
            <a:ext cx="11560628" cy="1325563"/>
          </a:xfrm>
        </p:spPr>
        <p:txBody>
          <a:bodyPr/>
          <a:lstStyle/>
          <a:p>
            <a:pPr algn="ctr"/>
            <a:r>
              <a:rPr lang="en-GB" b="1" u="sng" dirty="0">
                <a:solidFill>
                  <a:srgbClr val="0070C0"/>
                </a:solidFill>
                <a:latin typeface="Comic Sans MS" panose="030F0702030302020204" pitchFamily="66" charset="0"/>
              </a:rPr>
              <a:t>Response to the Word – Bidding Prayers</a:t>
            </a:r>
          </a:p>
        </p:txBody>
      </p:sp>
      <p:sp>
        <p:nvSpPr>
          <p:cNvPr id="3" name="Content Placeholder 2">
            <a:extLst>
              <a:ext uri="{FF2B5EF4-FFF2-40B4-BE49-F238E27FC236}">
                <a16:creationId xmlns:a16="http://schemas.microsoft.com/office/drawing/2014/main" xmlns="" id="{765DC0A5-6BF1-4273-A2F5-C462C54E38CF}"/>
              </a:ext>
            </a:extLst>
          </p:cNvPr>
          <p:cNvSpPr>
            <a:spLocks noGrp="1"/>
          </p:cNvSpPr>
          <p:nvPr>
            <p:ph idx="1"/>
          </p:nvPr>
        </p:nvSpPr>
        <p:spPr>
          <a:xfrm>
            <a:off x="315686" y="1690688"/>
            <a:ext cx="11038114" cy="4351338"/>
          </a:xfrm>
        </p:spPr>
        <p:txBody>
          <a:bodyPr/>
          <a:lstStyle/>
          <a:p>
            <a:pPr marL="0" indent="0">
              <a:buNone/>
            </a:pPr>
            <a:r>
              <a:rPr lang="en-GB" b="1" u="sng" dirty="0">
                <a:solidFill>
                  <a:srgbClr val="0070C0"/>
                </a:solidFill>
                <a:latin typeface="Comic Sans MS" panose="030F0702030302020204" pitchFamily="66" charset="0"/>
              </a:rPr>
              <a:t>Reader:</a:t>
            </a:r>
            <a:endParaRPr lang="en-GB" b="1" u="sng" dirty="0">
              <a:solidFill>
                <a:srgbClr val="0070C0"/>
              </a:solidFill>
              <a:latin typeface="Comic Sans MS" panose="030F0702030302020204" pitchFamily="66" charset="0"/>
              <a:ea typeface="Times New Roman" panose="02020603050405020304" pitchFamily="18" charset="0"/>
              <a:cs typeface="Arial" panose="020B0604020202020204" pitchFamily="34" charset="0"/>
            </a:endParaRPr>
          </a:p>
          <a:p>
            <a:pPr marL="0" indent="0">
              <a:spcAft>
                <a:spcPts val="0"/>
              </a:spcAft>
              <a:buNone/>
            </a:pPr>
            <a:r>
              <a:rPr lang="en-GB" b="1" dirty="0">
                <a:latin typeface="Comic Sans MS" panose="030F0702030302020204" pitchFamily="66" charset="0"/>
                <a:ea typeface="Times New Roman" panose="02020603050405020304" pitchFamily="18" charset="0"/>
                <a:cs typeface="Arial" panose="020B0604020202020204" pitchFamily="34" charset="0"/>
              </a:rPr>
              <a:t>Let us pray for world peace. That those who lead our countries may do what is best for all the peoples of the world, especially the poor and needy, when they make important decisions. Lord in your mercy,</a:t>
            </a:r>
            <a:endParaRPr lang="en-GB" sz="2400" b="1" dirty="0">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b="1" u="sng" dirty="0">
              <a:solidFill>
                <a:srgbClr val="0070C0"/>
              </a:solidFill>
              <a:latin typeface="Comic Sans MS" panose="030F0702030302020204" pitchFamily="66" charset="0"/>
              <a:ea typeface="Times New Roman" panose="02020603050405020304" pitchFamily="18" charset="0"/>
              <a:cs typeface="Arial" panose="020B0604020202020204" pitchFamily="34" charset="0"/>
            </a:endParaRPr>
          </a:p>
          <a:p>
            <a:pPr marL="0" indent="0">
              <a:buNone/>
            </a:pPr>
            <a:r>
              <a:rPr lang="en-GB" b="1" u="sng"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Response: </a:t>
            </a:r>
            <a:r>
              <a:rPr lang="en-GB"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Hear our prayer</a:t>
            </a:r>
            <a:endParaRPr lang="en-GB" sz="2400" dirty="0">
              <a:solidFill>
                <a:srgbClr val="FF0000"/>
              </a:solidFill>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dirty="0"/>
          </a:p>
        </p:txBody>
      </p:sp>
      <p:pic>
        <p:nvPicPr>
          <p:cNvPr id="4" name="Picture 3">
            <a:extLst>
              <a:ext uri="{FF2B5EF4-FFF2-40B4-BE49-F238E27FC236}">
                <a16:creationId xmlns:a16="http://schemas.microsoft.com/office/drawing/2014/main" xmlns="" id="{1466269C-6DAD-4E02-8FF6-8A483BEE4D1F}"/>
              </a:ext>
            </a:extLst>
          </p:cNvPr>
          <p:cNvPicPr>
            <a:picLocks noChangeAspect="1"/>
          </p:cNvPicPr>
          <p:nvPr/>
        </p:nvPicPr>
        <p:blipFill>
          <a:blip r:embed="rId2"/>
          <a:stretch>
            <a:fillRect/>
          </a:stretch>
        </p:blipFill>
        <p:spPr>
          <a:xfrm>
            <a:off x="7981691" y="3901850"/>
            <a:ext cx="3456732" cy="2591025"/>
          </a:xfrm>
          <a:prstGeom prst="rect">
            <a:avLst/>
          </a:prstGeom>
        </p:spPr>
      </p:pic>
    </p:spTree>
    <p:extLst>
      <p:ext uri="{BB962C8B-B14F-4D97-AF65-F5344CB8AC3E}">
        <p14:creationId xmlns:p14="http://schemas.microsoft.com/office/powerpoint/2010/main" val="288953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315686" y="365125"/>
            <a:ext cx="11560628" cy="1325563"/>
          </a:xfrm>
        </p:spPr>
        <p:txBody>
          <a:bodyPr/>
          <a:lstStyle/>
          <a:p>
            <a:pPr algn="ctr"/>
            <a:r>
              <a:rPr lang="en-GB" b="1" u="sng" dirty="0">
                <a:solidFill>
                  <a:srgbClr val="0070C0"/>
                </a:solidFill>
                <a:latin typeface="Comic Sans MS" panose="030F0702030302020204" pitchFamily="66" charset="0"/>
              </a:rPr>
              <a:t>Response to the Word – Bidding Prayers</a:t>
            </a:r>
          </a:p>
        </p:txBody>
      </p:sp>
      <p:sp>
        <p:nvSpPr>
          <p:cNvPr id="3" name="Content Placeholder 2">
            <a:extLst>
              <a:ext uri="{FF2B5EF4-FFF2-40B4-BE49-F238E27FC236}">
                <a16:creationId xmlns:a16="http://schemas.microsoft.com/office/drawing/2014/main" xmlns="" id="{765DC0A5-6BF1-4273-A2F5-C462C54E38CF}"/>
              </a:ext>
            </a:extLst>
          </p:cNvPr>
          <p:cNvSpPr>
            <a:spLocks noGrp="1"/>
          </p:cNvSpPr>
          <p:nvPr>
            <p:ph idx="1"/>
          </p:nvPr>
        </p:nvSpPr>
        <p:spPr>
          <a:xfrm>
            <a:off x="315686" y="1690688"/>
            <a:ext cx="11038114" cy="4351338"/>
          </a:xfrm>
        </p:spPr>
        <p:txBody>
          <a:bodyPr/>
          <a:lstStyle/>
          <a:p>
            <a:pPr>
              <a:spcAft>
                <a:spcPts val="0"/>
              </a:spcAft>
            </a:pPr>
            <a:r>
              <a:rPr lang="en-GB" b="1" u="sng" dirty="0">
                <a:solidFill>
                  <a:srgbClr val="0070C0"/>
                </a:solidFill>
                <a:latin typeface="Comic Sans MS" panose="030F0702030302020204" pitchFamily="66" charset="0"/>
              </a:rPr>
              <a:t>Reader: </a:t>
            </a:r>
            <a:r>
              <a:rPr lang="en-GB" dirty="0">
                <a:latin typeface="Comic Sans MS" panose="030F0702030302020204" pitchFamily="66" charset="0"/>
                <a:ea typeface="Times New Roman" panose="02020603050405020304" pitchFamily="18" charset="0"/>
                <a:cs typeface="Arial" panose="020B0604020202020204" pitchFamily="34" charset="0"/>
              </a:rPr>
              <a:t> </a:t>
            </a:r>
            <a:r>
              <a:rPr lang="en-GB" b="1" dirty="0">
                <a:latin typeface="Comic Sans MS" panose="030F0702030302020204" pitchFamily="66" charset="0"/>
                <a:ea typeface="Times New Roman" panose="02020603050405020304" pitchFamily="18" charset="0"/>
                <a:cs typeface="Arial" panose="020B0604020202020204" pitchFamily="34" charset="0"/>
              </a:rPr>
              <a:t>Let us pray for our parents. That God may help them to guide us always in what is right and true. </a:t>
            </a:r>
            <a:endParaRPr lang="en-GB" sz="2400" b="1" dirty="0">
              <a:latin typeface="Arial" panose="020B0604020202020204" pitchFamily="34" charset="0"/>
              <a:ea typeface="Times New Roman" panose="02020603050405020304" pitchFamily="18" charset="0"/>
              <a:cs typeface="Times New Roman" panose="02020603050405020304" pitchFamily="18" charset="0"/>
            </a:endParaRPr>
          </a:p>
          <a:p>
            <a:pPr marL="0" indent="0">
              <a:buNone/>
            </a:pPr>
            <a:r>
              <a:rPr lang="en-GB" b="1" dirty="0">
                <a:latin typeface="Comic Sans MS" panose="030F0702030302020204" pitchFamily="66" charset="0"/>
                <a:ea typeface="Times New Roman" panose="02020603050405020304" pitchFamily="18" charset="0"/>
                <a:cs typeface="Arial" panose="020B0604020202020204" pitchFamily="34" charset="0"/>
              </a:rPr>
              <a:t>Lord, in your mercy, </a:t>
            </a:r>
          </a:p>
          <a:p>
            <a:pPr marL="0" indent="0" algn="just">
              <a:spcAft>
                <a:spcPts val="0"/>
              </a:spcAft>
              <a:buNone/>
            </a:pPr>
            <a:r>
              <a:rPr lang="en-GB" b="1" u="sng"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Response: </a:t>
            </a:r>
            <a:r>
              <a:rPr lang="en-GB"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Hear our prayer</a:t>
            </a:r>
            <a:endParaRPr lang="en-GB" sz="2400" dirty="0">
              <a:solidFill>
                <a:srgbClr val="FF0000"/>
              </a:solidFill>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dirty="0"/>
          </a:p>
        </p:txBody>
      </p:sp>
      <p:pic>
        <p:nvPicPr>
          <p:cNvPr id="4" name="Picture 3">
            <a:extLst>
              <a:ext uri="{FF2B5EF4-FFF2-40B4-BE49-F238E27FC236}">
                <a16:creationId xmlns:a16="http://schemas.microsoft.com/office/drawing/2014/main" xmlns="" id="{C0CB37D9-DD63-4583-A674-08823FAE9D50}"/>
              </a:ext>
            </a:extLst>
          </p:cNvPr>
          <p:cNvPicPr>
            <a:picLocks noChangeAspect="1"/>
          </p:cNvPicPr>
          <p:nvPr/>
        </p:nvPicPr>
        <p:blipFill>
          <a:blip r:embed="rId2"/>
          <a:stretch>
            <a:fillRect/>
          </a:stretch>
        </p:blipFill>
        <p:spPr>
          <a:xfrm>
            <a:off x="7230239" y="2939030"/>
            <a:ext cx="4284384" cy="3211399"/>
          </a:xfrm>
          <a:prstGeom prst="rect">
            <a:avLst/>
          </a:prstGeom>
        </p:spPr>
      </p:pic>
    </p:spTree>
    <p:extLst>
      <p:ext uri="{BB962C8B-B14F-4D97-AF65-F5344CB8AC3E}">
        <p14:creationId xmlns:p14="http://schemas.microsoft.com/office/powerpoint/2010/main" val="4174011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315686" y="365125"/>
            <a:ext cx="11560628" cy="1325563"/>
          </a:xfrm>
        </p:spPr>
        <p:txBody>
          <a:bodyPr/>
          <a:lstStyle/>
          <a:p>
            <a:pPr algn="ctr"/>
            <a:r>
              <a:rPr lang="en-GB" b="1" u="sng" dirty="0">
                <a:solidFill>
                  <a:srgbClr val="0070C0"/>
                </a:solidFill>
                <a:latin typeface="Comic Sans MS" panose="030F0702030302020204" pitchFamily="66" charset="0"/>
              </a:rPr>
              <a:t>Response to the Word – Bidding Prayers</a:t>
            </a:r>
          </a:p>
        </p:txBody>
      </p:sp>
      <p:sp>
        <p:nvSpPr>
          <p:cNvPr id="3" name="Content Placeholder 2">
            <a:extLst>
              <a:ext uri="{FF2B5EF4-FFF2-40B4-BE49-F238E27FC236}">
                <a16:creationId xmlns:a16="http://schemas.microsoft.com/office/drawing/2014/main" xmlns="" id="{765DC0A5-6BF1-4273-A2F5-C462C54E38CF}"/>
              </a:ext>
            </a:extLst>
          </p:cNvPr>
          <p:cNvSpPr>
            <a:spLocks noGrp="1"/>
          </p:cNvSpPr>
          <p:nvPr>
            <p:ph idx="1"/>
          </p:nvPr>
        </p:nvSpPr>
        <p:spPr>
          <a:xfrm>
            <a:off x="315686" y="1690688"/>
            <a:ext cx="11038114" cy="4351338"/>
          </a:xfrm>
        </p:spPr>
        <p:txBody>
          <a:bodyPr/>
          <a:lstStyle/>
          <a:p>
            <a:pPr marL="0" indent="0" algn="just">
              <a:spcAft>
                <a:spcPts val="0"/>
              </a:spcAft>
              <a:buNone/>
            </a:pPr>
            <a:r>
              <a:rPr lang="en-GB" b="1" u="sng" dirty="0">
                <a:solidFill>
                  <a:srgbClr val="0070C0"/>
                </a:solidFill>
                <a:latin typeface="Comic Sans MS" panose="030F0702030302020204" pitchFamily="66" charset="0"/>
              </a:rPr>
              <a:t>Reader: </a:t>
            </a:r>
            <a:r>
              <a:rPr lang="en-GB" dirty="0">
                <a:latin typeface="Comic Sans MS" panose="030F0702030302020204" pitchFamily="66" charset="0"/>
                <a:ea typeface="Times New Roman" panose="02020603050405020304" pitchFamily="18" charset="0"/>
                <a:cs typeface="Arial" panose="020B0604020202020204" pitchFamily="34" charset="0"/>
              </a:rPr>
              <a:t> </a:t>
            </a:r>
            <a:r>
              <a:rPr lang="en-GB" b="1" dirty="0">
                <a:latin typeface="Comic Sans MS" panose="030F0702030302020204" pitchFamily="66" charset="0"/>
                <a:ea typeface="Times New Roman" panose="02020603050405020304" pitchFamily="18" charset="0"/>
                <a:cs typeface="Arial" panose="020B0604020202020204" pitchFamily="34" charset="0"/>
              </a:rPr>
              <a:t>We pray for all the priests and missionaries.  Like St Peter and Paul, may we follow you always and spread the good news. Lord in your mercy,</a:t>
            </a:r>
          </a:p>
          <a:p>
            <a:pPr marL="0" indent="0" algn="just">
              <a:spcAft>
                <a:spcPts val="0"/>
              </a:spcAft>
              <a:buNone/>
            </a:pPr>
            <a:r>
              <a:rPr lang="en-GB" b="1" u="sng"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Response: </a:t>
            </a:r>
            <a:r>
              <a:rPr lang="en-GB"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Hear our prayer</a:t>
            </a:r>
            <a:endParaRPr lang="en-GB" sz="2400" dirty="0">
              <a:solidFill>
                <a:srgbClr val="FF0000"/>
              </a:solidFill>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dirty="0"/>
          </a:p>
        </p:txBody>
      </p:sp>
      <p:pic>
        <p:nvPicPr>
          <p:cNvPr id="4" name="Picture 3">
            <a:extLst>
              <a:ext uri="{FF2B5EF4-FFF2-40B4-BE49-F238E27FC236}">
                <a16:creationId xmlns:a16="http://schemas.microsoft.com/office/drawing/2014/main" xmlns="" id="{02DB4C24-5048-46F3-827E-A761387C2DF9}"/>
              </a:ext>
            </a:extLst>
          </p:cNvPr>
          <p:cNvPicPr>
            <a:picLocks noChangeAspect="1"/>
          </p:cNvPicPr>
          <p:nvPr/>
        </p:nvPicPr>
        <p:blipFill>
          <a:blip r:embed="rId2"/>
          <a:stretch>
            <a:fillRect/>
          </a:stretch>
        </p:blipFill>
        <p:spPr>
          <a:xfrm>
            <a:off x="6814457" y="2895487"/>
            <a:ext cx="4634852" cy="3474096"/>
          </a:xfrm>
          <a:prstGeom prst="rect">
            <a:avLst/>
          </a:prstGeom>
        </p:spPr>
      </p:pic>
    </p:spTree>
    <p:extLst>
      <p:ext uri="{BB962C8B-B14F-4D97-AF65-F5344CB8AC3E}">
        <p14:creationId xmlns:p14="http://schemas.microsoft.com/office/powerpoint/2010/main" val="133448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315686" y="365125"/>
            <a:ext cx="11560628" cy="1325563"/>
          </a:xfrm>
        </p:spPr>
        <p:txBody>
          <a:bodyPr/>
          <a:lstStyle/>
          <a:p>
            <a:pPr algn="ctr"/>
            <a:r>
              <a:rPr lang="en-GB" b="1" u="sng" dirty="0">
                <a:solidFill>
                  <a:srgbClr val="0070C0"/>
                </a:solidFill>
                <a:latin typeface="Comic Sans MS" panose="030F0702030302020204" pitchFamily="66" charset="0"/>
              </a:rPr>
              <a:t>Response to the Word – Bidding Prayers</a:t>
            </a:r>
          </a:p>
        </p:txBody>
      </p:sp>
      <p:sp>
        <p:nvSpPr>
          <p:cNvPr id="3" name="Content Placeholder 2">
            <a:extLst>
              <a:ext uri="{FF2B5EF4-FFF2-40B4-BE49-F238E27FC236}">
                <a16:creationId xmlns:a16="http://schemas.microsoft.com/office/drawing/2014/main" xmlns="" id="{765DC0A5-6BF1-4273-A2F5-C462C54E38CF}"/>
              </a:ext>
            </a:extLst>
          </p:cNvPr>
          <p:cNvSpPr>
            <a:spLocks noGrp="1"/>
          </p:cNvSpPr>
          <p:nvPr>
            <p:ph idx="1"/>
          </p:nvPr>
        </p:nvSpPr>
        <p:spPr>
          <a:xfrm>
            <a:off x="315686" y="1690688"/>
            <a:ext cx="11038114" cy="4351338"/>
          </a:xfrm>
        </p:spPr>
        <p:txBody>
          <a:bodyPr/>
          <a:lstStyle/>
          <a:p>
            <a:pPr algn="just">
              <a:spcAft>
                <a:spcPts val="0"/>
              </a:spcAft>
            </a:pPr>
            <a:r>
              <a:rPr lang="en-GB" b="1" u="sng" dirty="0">
                <a:solidFill>
                  <a:srgbClr val="0070C0"/>
                </a:solidFill>
                <a:latin typeface="Comic Sans MS" panose="030F0702030302020204" pitchFamily="66" charset="0"/>
              </a:rPr>
              <a:t>Reader: </a:t>
            </a:r>
            <a:r>
              <a:rPr lang="en-GB" dirty="0">
                <a:latin typeface="Comic Sans MS" panose="030F0702030302020204" pitchFamily="66" charset="0"/>
                <a:ea typeface="Times New Roman" panose="02020603050405020304" pitchFamily="18" charset="0"/>
                <a:cs typeface="Arial" panose="020B0604020202020204" pitchFamily="34" charset="0"/>
              </a:rPr>
              <a:t> </a:t>
            </a:r>
            <a:r>
              <a:rPr lang="en-GB" b="1" dirty="0">
                <a:latin typeface="Comic Sans MS" panose="030F0702030302020204" pitchFamily="66" charset="0"/>
                <a:ea typeface="Times New Roman" panose="02020603050405020304" pitchFamily="18" charset="0"/>
                <a:cs typeface="Arial" panose="020B0604020202020204" pitchFamily="34" charset="0"/>
              </a:rPr>
              <a:t>We pray for all the priests and missionaries.  Like St Paul, may we follow you always and spread the Good News. Lord in your mercy,</a:t>
            </a:r>
            <a:endParaRPr lang="en-GB" sz="2400" b="1" dirty="0">
              <a:latin typeface="Arial" panose="020B0604020202020204" pitchFamily="34" charset="0"/>
              <a:ea typeface="Times New Roman" panose="02020603050405020304" pitchFamily="18" charset="0"/>
              <a:cs typeface="Times New Roman" panose="02020603050405020304" pitchFamily="18" charset="0"/>
            </a:endParaRPr>
          </a:p>
          <a:p>
            <a:pPr marL="0" indent="0" algn="just">
              <a:spcAft>
                <a:spcPts val="0"/>
              </a:spcAft>
              <a:buNone/>
            </a:pPr>
            <a:r>
              <a:rPr lang="en-GB" b="1" u="sng"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Response: </a:t>
            </a:r>
            <a:r>
              <a:rPr lang="en-GB"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Hear our prayer</a:t>
            </a:r>
            <a:endParaRPr lang="en-GB" sz="2400" dirty="0">
              <a:solidFill>
                <a:srgbClr val="FF0000"/>
              </a:solidFill>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dirty="0"/>
          </a:p>
        </p:txBody>
      </p:sp>
      <p:pic>
        <p:nvPicPr>
          <p:cNvPr id="4" name="Picture 3">
            <a:extLst>
              <a:ext uri="{FF2B5EF4-FFF2-40B4-BE49-F238E27FC236}">
                <a16:creationId xmlns:a16="http://schemas.microsoft.com/office/drawing/2014/main" xmlns="" id="{2896893B-EA30-4D98-B430-E60DEB5B34BE}"/>
              </a:ext>
            </a:extLst>
          </p:cNvPr>
          <p:cNvPicPr>
            <a:picLocks noChangeAspect="1"/>
          </p:cNvPicPr>
          <p:nvPr/>
        </p:nvPicPr>
        <p:blipFill>
          <a:blip r:embed="rId3"/>
          <a:stretch>
            <a:fillRect/>
          </a:stretch>
        </p:blipFill>
        <p:spPr>
          <a:xfrm>
            <a:off x="7070778" y="3016251"/>
            <a:ext cx="4283022" cy="3210378"/>
          </a:xfrm>
          <a:prstGeom prst="rect">
            <a:avLst/>
          </a:prstGeom>
        </p:spPr>
      </p:pic>
    </p:spTree>
    <p:extLst>
      <p:ext uri="{BB962C8B-B14F-4D97-AF65-F5344CB8AC3E}">
        <p14:creationId xmlns:p14="http://schemas.microsoft.com/office/powerpoint/2010/main" val="3152784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315686" y="365125"/>
            <a:ext cx="11560628" cy="1325563"/>
          </a:xfrm>
        </p:spPr>
        <p:txBody>
          <a:bodyPr/>
          <a:lstStyle/>
          <a:p>
            <a:pPr algn="ctr"/>
            <a:r>
              <a:rPr lang="en-GB" b="1" u="sng" dirty="0">
                <a:solidFill>
                  <a:srgbClr val="0070C0"/>
                </a:solidFill>
                <a:latin typeface="Comic Sans MS" panose="030F0702030302020204" pitchFamily="66" charset="0"/>
              </a:rPr>
              <a:t>Rejoice / Mission</a:t>
            </a:r>
          </a:p>
        </p:txBody>
      </p:sp>
      <p:sp>
        <p:nvSpPr>
          <p:cNvPr id="3" name="Content Placeholder 2">
            <a:extLst>
              <a:ext uri="{FF2B5EF4-FFF2-40B4-BE49-F238E27FC236}">
                <a16:creationId xmlns:a16="http://schemas.microsoft.com/office/drawing/2014/main" xmlns="" id="{765DC0A5-6BF1-4273-A2F5-C462C54E38CF}"/>
              </a:ext>
            </a:extLst>
          </p:cNvPr>
          <p:cNvSpPr>
            <a:spLocks noGrp="1"/>
          </p:cNvSpPr>
          <p:nvPr>
            <p:ph idx="1"/>
          </p:nvPr>
        </p:nvSpPr>
        <p:spPr>
          <a:xfrm>
            <a:off x="315686" y="1690687"/>
            <a:ext cx="11038114" cy="4971369"/>
          </a:xfrm>
        </p:spPr>
        <p:txBody>
          <a:bodyPr>
            <a:normAutofit/>
          </a:bodyPr>
          <a:lstStyle/>
          <a:p>
            <a:pPr marL="0" indent="0">
              <a:spcAft>
                <a:spcPts val="0"/>
              </a:spcAft>
              <a:buNone/>
            </a:pPr>
            <a:r>
              <a:rPr lang="en-GB" b="1" u="sng"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Reader: </a:t>
            </a:r>
            <a:r>
              <a:rPr lang="en-GB" dirty="0">
                <a:latin typeface="Comic Sans MS" panose="030F0702030302020204" pitchFamily="66" charset="0"/>
                <a:ea typeface="Times New Roman" panose="02020603050405020304" pitchFamily="18" charset="0"/>
                <a:cs typeface="Arial" panose="020B0604020202020204" pitchFamily="34" charset="0"/>
              </a:rPr>
              <a:t>We ask Mary our Mother to listen to these and all of our prayers as we say </a:t>
            </a:r>
            <a:r>
              <a:rPr lang="en-GB" b="1"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Hail Mary …</a:t>
            </a:r>
          </a:p>
          <a:p>
            <a:pPr marL="0" indent="0">
              <a:spcAft>
                <a:spcPts val="0"/>
              </a:spcAft>
              <a:buNone/>
            </a:pPr>
            <a:endParaRPr lang="en-GB" sz="2400" b="1" dirty="0">
              <a:solidFill>
                <a:srgbClr val="0070C0"/>
              </a:solidFill>
              <a:latin typeface="Comic Sans MS" panose="030F0702030302020204" pitchFamily="66" charset="0"/>
              <a:ea typeface="Times New Roman" panose="02020603050405020304" pitchFamily="18" charset="0"/>
              <a:cs typeface="Arial" panose="020B0604020202020204" pitchFamily="34" charset="0"/>
            </a:endParaRPr>
          </a:p>
          <a:p>
            <a:pPr marL="0" indent="0">
              <a:spcAft>
                <a:spcPts val="0"/>
              </a:spcAft>
              <a:buNone/>
            </a:pPr>
            <a:r>
              <a:rPr lang="en-GB" dirty="0">
                <a:latin typeface="Comic Sans MS" panose="030F0702030302020204" pitchFamily="66" charset="0"/>
                <a:ea typeface="Times New Roman" panose="02020603050405020304" pitchFamily="18" charset="0"/>
                <a:cs typeface="Arial" panose="020B0604020202020204" pitchFamily="34" charset="0"/>
              </a:rPr>
              <a:t>In a moment of silent prayer let us all bow our heads  pray </a:t>
            </a:r>
          </a:p>
          <a:p>
            <a:pPr marL="0" indent="0">
              <a:spcAft>
                <a:spcPts val="0"/>
              </a:spcAft>
              <a:buNone/>
            </a:pPr>
            <a:r>
              <a:rPr lang="en-GB" dirty="0">
                <a:latin typeface="Comic Sans MS" panose="030F0702030302020204" pitchFamily="66" charset="0"/>
                <a:ea typeface="Times New Roman" panose="02020603050405020304" pitchFamily="18" charset="0"/>
                <a:cs typeface="Arial" panose="020B0604020202020204" pitchFamily="34" charset="0"/>
              </a:rPr>
              <a:t>heads and pray to God our Father for our</a:t>
            </a:r>
          </a:p>
          <a:p>
            <a:pPr marL="0" indent="0">
              <a:spcAft>
                <a:spcPts val="0"/>
              </a:spcAft>
              <a:buNone/>
            </a:pPr>
            <a:r>
              <a:rPr lang="en-GB" dirty="0">
                <a:latin typeface="Comic Sans MS" panose="030F0702030302020204" pitchFamily="66" charset="0"/>
                <a:ea typeface="Times New Roman" panose="02020603050405020304" pitchFamily="18" charset="0"/>
                <a:cs typeface="Arial" panose="020B0604020202020204" pitchFamily="34" charset="0"/>
              </a:rPr>
              <a:t> own needs.</a:t>
            </a:r>
          </a:p>
          <a:p>
            <a:pPr marL="0" indent="0">
              <a:spcAft>
                <a:spcPts val="0"/>
              </a:spcAft>
              <a:buNone/>
            </a:pPr>
            <a:r>
              <a:rPr lang="en-GB" sz="4000"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Moment of silent reflection</a:t>
            </a:r>
            <a:r>
              <a:rPr lang="en-GB" sz="4000" b="1" dirty="0">
                <a:solidFill>
                  <a:srgbClr val="7030A0"/>
                </a:solidFill>
                <a:latin typeface="Comic Sans MS" panose="030F0702030302020204" pitchFamily="66" charset="0"/>
                <a:ea typeface="Times New Roman" panose="02020603050405020304" pitchFamily="18" charset="0"/>
                <a:cs typeface="Arial" panose="020B0604020202020204" pitchFamily="34" charset="0"/>
              </a:rPr>
              <a:t>.</a:t>
            </a:r>
            <a:endParaRPr lang="en-GB" sz="4000" b="1" dirty="0">
              <a:solidFill>
                <a:srgbClr val="7030A0"/>
              </a:solidFill>
              <a:latin typeface="Arial" panose="020B0604020202020204" pitchFamily="34" charset="0"/>
              <a:ea typeface="Times New Roman" panose="02020603050405020304" pitchFamily="18" charset="0"/>
              <a:cs typeface="Times New Roman" panose="02020603050405020304" pitchFamily="18" charset="0"/>
            </a:endParaRPr>
          </a:p>
          <a:p>
            <a:pPr marL="0" indent="0" algn="just">
              <a:spcAft>
                <a:spcPts val="0"/>
              </a:spcAft>
              <a:buNone/>
            </a:pPr>
            <a:endParaRPr lang="en-GB" dirty="0"/>
          </a:p>
        </p:txBody>
      </p:sp>
      <p:pic>
        <p:nvPicPr>
          <p:cNvPr id="4" name="Picture 3">
            <a:extLst>
              <a:ext uri="{FF2B5EF4-FFF2-40B4-BE49-F238E27FC236}">
                <a16:creationId xmlns:a16="http://schemas.microsoft.com/office/drawing/2014/main" xmlns="" id="{DACA52D4-8C58-487D-96E8-A0D6A467A7D3}"/>
              </a:ext>
            </a:extLst>
          </p:cNvPr>
          <p:cNvPicPr>
            <a:picLocks noChangeAspect="1"/>
          </p:cNvPicPr>
          <p:nvPr/>
        </p:nvPicPr>
        <p:blipFill>
          <a:blip r:embed="rId2"/>
          <a:stretch>
            <a:fillRect/>
          </a:stretch>
        </p:blipFill>
        <p:spPr>
          <a:xfrm>
            <a:off x="8211638" y="2173441"/>
            <a:ext cx="3403419" cy="4382084"/>
          </a:xfrm>
          <a:prstGeom prst="rect">
            <a:avLst/>
          </a:prstGeom>
        </p:spPr>
      </p:pic>
    </p:spTree>
    <p:extLst>
      <p:ext uri="{BB962C8B-B14F-4D97-AF65-F5344CB8AC3E}">
        <p14:creationId xmlns:p14="http://schemas.microsoft.com/office/powerpoint/2010/main" val="10604211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315686" y="365125"/>
            <a:ext cx="11560628" cy="1325563"/>
          </a:xfrm>
        </p:spPr>
        <p:txBody>
          <a:bodyPr/>
          <a:lstStyle/>
          <a:p>
            <a:pPr algn="ctr"/>
            <a:r>
              <a:rPr lang="en-GB" b="1" u="sng" dirty="0">
                <a:solidFill>
                  <a:srgbClr val="0070C0"/>
                </a:solidFill>
                <a:latin typeface="Comic Sans MS" panose="030F0702030302020204" pitchFamily="66" charset="0"/>
              </a:rPr>
              <a:t>Rejoice / Mission</a:t>
            </a:r>
          </a:p>
        </p:txBody>
      </p:sp>
      <p:sp>
        <p:nvSpPr>
          <p:cNvPr id="3" name="Content Placeholder 2">
            <a:extLst>
              <a:ext uri="{FF2B5EF4-FFF2-40B4-BE49-F238E27FC236}">
                <a16:creationId xmlns:a16="http://schemas.microsoft.com/office/drawing/2014/main" xmlns="" id="{765DC0A5-6BF1-4273-A2F5-C462C54E38CF}"/>
              </a:ext>
            </a:extLst>
          </p:cNvPr>
          <p:cNvSpPr>
            <a:spLocks noGrp="1"/>
          </p:cNvSpPr>
          <p:nvPr>
            <p:ph idx="1"/>
          </p:nvPr>
        </p:nvSpPr>
        <p:spPr>
          <a:xfrm>
            <a:off x="315686" y="1690687"/>
            <a:ext cx="6683828" cy="4971369"/>
          </a:xfrm>
          <a:solidFill>
            <a:srgbClr val="00FFFF"/>
          </a:solidFill>
        </p:spPr>
        <p:txBody>
          <a:bodyPr>
            <a:normAutofit lnSpcReduction="10000"/>
          </a:bodyPr>
          <a:lstStyle/>
          <a:p>
            <a:pPr marL="0" indent="0" algn="just">
              <a:spcAft>
                <a:spcPts val="0"/>
              </a:spcAft>
              <a:buNone/>
            </a:pPr>
            <a:r>
              <a:rPr lang="en-GB" sz="3200" b="1" u="sng"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Final Prayer:</a:t>
            </a:r>
            <a:endParaRPr lang="en-GB" sz="3200" u="sng" dirty="0">
              <a:solidFill>
                <a:srgbClr val="FF0000"/>
              </a:solidFill>
              <a:latin typeface="Comic Sans MS" panose="030F0702030302020204" pitchFamily="66" charset="0"/>
              <a:ea typeface="Times New Roman" panose="02020603050405020304" pitchFamily="18" charset="0"/>
              <a:cs typeface="Times New Roman" panose="02020603050405020304" pitchFamily="18" charset="0"/>
            </a:endParaRPr>
          </a:p>
          <a:p>
            <a:pPr marL="0" indent="0" algn="just">
              <a:spcAft>
                <a:spcPts val="0"/>
              </a:spcAft>
              <a:buNone/>
            </a:pPr>
            <a:r>
              <a:rPr lang="en-GB" sz="3200" b="1" dirty="0">
                <a:latin typeface="Comic Sans MS" panose="030F0702030302020204" pitchFamily="66" charset="0"/>
                <a:ea typeface="Times New Roman" panose="02020603050405020304" pitchFamily="18" charset="0"/>
                <a:cs typeface="Arial" panose="020B0604020202020204" pitchFamily="34" charset="0"/>
              </a:rPr>
              <a:t>Father, we offer our prayers and our whole lives for you in loving trust and confidence through Christ, Our Lord.</a:t>
            </a:r>
          </a:p>
          <a:p>
            <a:pPr marL="0" indent="0" algn="just">
              <a:spcAft>
                <a:spcPts val="0"/>
              </a:spcAft>
              <a:buNone/>
            </a:pPr>
            <a:r>
              <a:rPr lang="en-GB" sz="3200" b="1" u="sng"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All: Amen</a:t>
            </a:r>
          </a:p>
          <a:p>
            <a:pPr marL="0" indent="0" algn="just">
              <a:spcAft>
                <a:spcPts val="0"/>
              </a:spcAft>
              <a:buNone/>
            </a:pPr>
            <a:r>
              <a:rPr lang="en-GB" sz="3200" b="1" dirty="0">
                <a:latin typeface="Comic Sans MS" panose="030F0702030302020204" pitchFamily="66" charset="0"/>
                <a:ea typeface="Times New Roman" panose="02020603050405020304" pitchFamily="18" charset="0"/>
                <a:cs typeface="Arial" panose="020B0604020202020204" pitchFamily="34" charset="0"/>
              </a:rPr>
              <a:t>Hands together</a:t>
            </a:r>
          </a:p>
          <a:p>
            <a:pPr marL="0" indent="0" algn="just">
              <a:spcAft>
                <a:spcPts val="0"/>
              </a:spcAft>
              <a:buNone/>
            </a:pPr>
            <a:r>
              <a:rPr lang="en-GB" sz="3200" b="1" dirty="0">
                <a:latin typeface="Comic Sans MS" panose="030F0702030302020204" pitchFamily="66" charset="0"/>
                <a:ea typeface="Times New Roman" panose="02020603050405020304" pitchFamily="18" charset="0"/>
                <a:cs typeface="Arial" panose="020B0604020202020204" pitchFamily="34" charset="0"/>
              </a:rPr>
              <a:t>We bring our collective worship by saying the prayer God our Father gave us . </a:t>
            </a:r>
            <a:r>
              <a:rPr lang="en-GB" sz="3200" b="1" dirty="0">
                <a:solidFill>
                  <a:srgbClr val="00B050"/>
                </a:solidFill>
                <a:latin typeface="Comic Sans MS" panose="030F0702030302020204" pitchFamily="66" charset="0"/>
                <a:ea typeface="Times New Roman" panose="02020603050405020304" pitchFamily="18" charset="0"/>
                <a:cs typeface="Arial" panose="020B0604020202020204" pitchFamily="34" charset="0"/>
              </a:rPr>
              <a:t>Our Father </a:t>
            </a:r>
            <a:r>
              <a:rPr lang="en-GB" sz="2400" b="1" dirty="0">
                <a:solidFill>
                  <a:srgbClr val="00B050"/>
                </a:solidFill>
                <a:latin typeface="Comic Sans MS" panose="030F0702030302020204" pitchFamily="66" charset="0"/>
                <a:ea typeface="Times New Roman" panose="02020603050405020304" pitchFamily="18" charset="0"/>
                <a:cs typeface="Arial" panose="020B0604020202020204" pitchFamily="34" charset="0"/>
              </a:rPr>
              <a:t>…</a:t>
            </a:r>
            <a:endParaRPr lang="en-GB" sz="2400" b="1" dirty="0">
              <a:solidFill>
                <a:srgbClr val="00B050"/>
              </a:solidFill>
              <a:latin typeface="Arial" panose="020B0604020202020204" pitchFamily="34" charset="0"/>
              <a:ea typeface="Times New Roman" panose="02020603050405020304" pitchFamily="18" charset="0"/>
              <a:cs typeface="Times New Roman" panose="02020603050405020304" pitchFamily="18" charset="0"/>
            </a:endParaRPr>
          </a:p>
          <a:p>
            <a:pPr marL="0" indent="0" algn="just">
              <a:spcAft>
                <a:spcPts val="0"/>
              </a:spcAft>
              <a:buNone/>
            </a:pPr>
            <a:endParaRPr lang="en-GB" dirty="0"/>
          </a:p>
        </p:txBody>
      </p:sp>
      <p:pic>
        <p:nvPicPr>
          <p:cNvPr id="4" name="Picture 3">
            <a:extLst>
              <a:ext uri="{FF2B5EF4-FFF2-40B4-BE49-F238E27FC236}">
                <a16:creationId xmlns:a16="http://schemas.microsoft.com/office/drawing/2014/main" xmlns="" id="{67354DAA-A42E-445E-AC19-0914C184B2CB}"/>
              </a:ext>
            </a:extLst>
          </p:cNvPr>
          <p:cNvPicPr>
            <a:picLocks noChangeAspect="1"/>
          </p:cNvPicPr>
          <p:nvPr/>
        </p:nvPicPr>
        <p:blipFill>
          <a:blip r:embed="rId2"/>
          <a:stretch>
            <a:fillRect/>
          </a:stretch>
        </p:blipFill>
        <p:spPr>
          <a:xfrm>
            <a:off x="7166430" y="2128158"/>
            <a:ext cx="4709884" cy="3532413"/>
          </a:xfrm>
          <a:prstGeom prst="rect">
            <a:avLst/>
          </a:prstGeom>
        </p:spPr>
      </p:pic>
    </p:spTree>
    <p:extLst>
      <p:ext uri="{BB962C8B-B14F-4D97-AF65-F5344CB8AC3E}">
        <p14:creationId xmlns:p14="http://schemas.microsoft.com/office/powerpoint/2010/main" val="25862280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402772" y="-168275"/>
            <a:ext cx="11560628" cy="1325563"/>
          </a:xfrm>
        </p:spPr>
        <p:txBody>
          <a:bodyPr/>
          <a:lstStyle/>
          <a:p>
            <a:pPr algn="ctr"/>
            <a:r>
              <a:rPr lang="en-GB" b="1" u="sng" dirty="0">
                <a:solidFill>
                  <a:srgbClr val="0070C0"/>
                </a:solidFill>
                <a:latin typeface="Comic Sans MS" panose="030F0702030302020204" pitchFamily="66" charset="0"/>
              </a:rPr>
              <a:t>Closing Prayer</a:t>
            </a:r>
          </a:p>
        </p:txBody>
      </p:sp>
      <p:pic>
        <p:nvPicPr>
          <p:cNvPr id="5" name="Content Placeholder 4">
            <a:extLst>
              <a:ext uri="{FF2B5EF4-FFF2-40B4-BE49-F238E27FC236}">
                <a16:creationId xmlns:a16="http://schemas.microsoft.com/office/drawing/2014/main" xmlns="" id="{6A08E75B-9E51-479F-A7F3-1D0518D200D0}"/>
              </a:ext>
            </a:extLst>
          </p:cNvPr>
          <p:cNvPicPr>
            <a:picLocks noGrp="1" noChangeAspect="1"/>
          </p:cNvPicPr>
          <p:nvPr>
            <p:ph idx="1"/>
          </p:nvPr>
        </p:nvPicPr>
        <p:blipFill>
          <a:blip r:embed="rId2"/>
          <a:stretch>
            <a:fillRect/>
          </a:stretch>
        </p:blipFill>
        <p:spPr>
          <a:xfrm>
            <a:off x="2351314" y="979713"/>
            <a:ext cx="7489372" cy="5617030"/>
          </a:xfrm>
          <a:prstGeom prst="rect">
            <a:avLst/>
          </a:prstGeom>
        </p:spPr>
      </p:pic>
    </p:spTree>
    <p:extLst>
      <p:ext uri="{BB962C8B-B14F-4D97-AF65-F5344CB8AC3E}">
        <p14:creationId xmlns:p14="http://schemas.microsoft.com/office/powerpoint/2010/main" val="30140020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16ACC8-73EE-4817-ACBC-45A09E269F89}"/>
              </a:ext>
            </a:extLst>
          </p:cNvPr>
          <p:cNvSpPr>
            <a:spLocks noGrp="1"/>
          </p:cNvSpPr>
          <p:nvPr>
            <p:ph type="title"/>
          </p:nvPr>
        </p:nvSpPr>
        <p:spPr>
          <a:xfrm>
            <a:off x="315686" y="365125"/>
            <a:ext cx="11560628" cy="1325563"/>
          </a:xfrm>
        </p:spPr>
        <p:txBody>
          <a:bodyPr/>
          <a:lstStyle/>
          <a:p>
            <a:pPr algn="ctr"/>
            <a:r>
              <a:rPr lang="en-GB" b="1" u="sng" dirty="0">
                <a:solidFill>
                  <a:srgbClr val="0070C0"/>
                </a:solidFill>
                <a:latin typeface="Comic Sans MS" panose="030F0702030302020204" pitchFamily="66" charset="0"/>
              </a:rPr>
              <a:t>Rejoice / Mission</a:t>
            </a:r>
          </a:p>
        </p:txBody>
      </p:sp>
      <p:sp>
        <p:nvSpPr>
          <p:cNvPr id="3" name="Content Placeholder 2">
            <a:extLst>
              <a:ext uri="{FF2B5EF4-FFF2-40B4-BE49-F238E27FC236}">
                <a16:creationId xmlns:a16="http://schemas.microsoft.com/office/drawing/2014/main" xmlns="" id="{765DC0A5-6BF1-4273-A2F5-C462C54E38CF}"/>
              </a:ext>
            </a:extLst>
          </p:cNvPr>
          <p:cNvSpPr>
            <a:spLocks noGrp="1"/>
          </p:cNvSpPr>
          <p:nvPr>
            <p:ph idx="1"/>
          </p:nvPr>
        </p:nvSpPr>
        <p:spPr>
          <a:xfrm>
            <a:off x="315686" y="1690687"/>
            <a:ext cx="11038114" cy="4971369"/>
          </a:xfrm>
        </p:spPr>
        <p:txBody>
          <a:bodyPr>
            <a:normAutofit/>
          </a:bodyPr>
          <a:lstStyle/>
          <a:p>
            <a:pPr marL="0" indent="0" algn="ctr">
              <a:spcAft>
                <a:spcPts val="0"/>
              </a:spcAft>
              <a:buNone/>
            </a:pPr>
            <a:r>
              <a:rPr lang="en-GB" b="1" u="sng" dirty="0">
                <a:solidFill>
                  <a:srgbClr val="FF0000"/>
                </a:solidFill>
                <a:latin typeface="Comic Sans MS" panose="030F0702030302020204" pitchFamily="66" charset="0"/>
              </a:rPr>
              <a:t>Recessional Hymn</a:t>
            </a:r>
          </a:p>
          <a:p>
            <a:pPr marL="0" indent="0" algn="ctr">
              <a:spcAft>
                <a:spcPts val="0"/>
              </a:spcAft>
              <a:buNone/>
            </a:pPr>
            <a:r>
              <a:rPr lang="en-GB" b="1" u="sng" dirty="0">
                <a:latin typeface="Comic Sans MS" panose="030F0702030302020204" pitchFamily="66" charset="0"/>
              </a:rPr>
              <a:t>‘Follow Me’</a:t>
            </a:r>
          </a:p>
        </p:txBody>
      </p:sp>
      <p:pic>
        <p:nvPicPr>
          <p:cNvPr id="4" name="Picture 3">
            <a:extLst>
              <a:ext uri="{FF2B5EF4-FFF2-40B4-BE49-F238E27FC236}">
                <a16:creationId xmlns:a16="http://schemas.microsoft.com/office/drawing/2014/main" xmlns="" id="{B31661D3-893A-467D-A93F-083683473B1D}"/>
              </a:ext>
            </a:extLst>
          </p:cNvPr>
          <p:cNvPicPr>
            <a:picLocks noChangeAspect="1"/>
          </p:cNvPicPr>
          <p:nvPr/>
        </p:nvPicPr>
        <p:blipFill>
          <a:blip r:embed="rId2"/>
          <a:stretch>
            <a:fillRect/>
          </a:stretch>
        </p:blipFill>
        <p:spPr>
          <a:xfrm>
            <a:off x="2405743" y="2994041"/>
            <a:ext cx="7040335" cy="3668015"/>
          </a:xfrm>
          <a:prstGeom prst="rect">
            <a:avLst/>
          </a:prstGeom>
        </p:spPr>
      </p:pic>
    </p:spTree>
    <p:extLst>
      <p:ext uri="{BB962C8B-B14F-4D97-AF65-F5344CB8AC3E}">
        <p14:creationId xmlns:p14="http://schemas.microsoft.com/office/powerpoint/2010/main" val="33228394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1735</TotalTime>
  <Words>987</Words>
  <Application>Microsoft Office PowerPoint</Application>
  <PresentationFormat>Custom</PresentationFormat>
  <Paragraphs>104</Paragraphs>
  <Slides>25</Slides>
  <Notes>8</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The Feast of the Conversion of Saint Paul</vt:lpstr>
      <vt:lpstr>The Feast of the Conversion of Saint Paul</vt:lpstr>
      <vt:lpstr>PowerPoint Presentation</vt:lpstr>
      <vt:lpstr>PowerPoint Presentation</vt:lpstr>
      <vt:lpstr>PowerPoint Presentation</vt:lpstr>
      <vt:lpstr>The Word – First Reading</vt:lpstr>
      <vt:lpstr>What does the word ‘conversion’ mean?</vt:lpstr>
      <vt:lpstr>The Word</vt:lpstr>
      <vt:lpstr>The Word</vt:lpstr>
      <vt:lpstr>The Word</vt:lpstr>
      <vt:lpstr>           Welcoming the  Gospel The Gospel Introduction: What do the Gospels teach us about changing for the better and turning to God our Father: Let us greet the Gospel by singing the Alleluia.</vt:lpstr>
      <vt:lpstr>Alleluia Sung</vt:lpstr>
      <vt:lpstr>The Gospel of the Lord</vt:lpstr>
      <vt:lpstr>The Gospel of the Lord</vt:lpstr>
      <vt:lpstr>The Gospel of the Lord</vt:lpstr>
      <vt:lpstr>Response to the Word – Bidding Prayers</vt:lpstr>
      <vt:lpstr>Response to the Word – Bidding Prayers</vt:lpstr>
      <vt:lpstr>Response to the Word – Bidding Prayers</vt:lpstr>
      <vt:lpstr>Response to the Word – Bidding Prayers</vt:lpstr>
      <vt:lpstr>Response to the Word – Bidding Prayers</vt:lpstr>
      <vt:lpstr>Response to the Word – Bidding Prayers</vt:lpstr>
      <vt:lpstr>Rejoice / Mission</vt:lpstr>
      <vt:lpstr>Rejoice / Mission</vt:lpstr>
      <vt:lpstr>Closing Prayer</vt:lpstr>
      <vt:lpstr>Rejoice / Mission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Feast of the Conversion of Saint Paul</dc:title>
  <dc:creator>D Houston</dc:creator>
  <cp:lastModifiedBy>Dawn</cp:lastModifiedBy>
  <cp:revision>37</cp:revision>
  <dcterms:created xsi:type="dcterms:W3CDTF">2022-01-17T09:33:24Z</dcterms:created>
  <dcterms:modified xsi:type="dcterms:W3CDTF">2022-12-31T14:24:37Z</dcterms:modified>
</cp:coreProperties>
</file>