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91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848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10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31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85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9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44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1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07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5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E5174-C8FB-49EC-9C6F-D2FEBAE13FEB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7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1" y="222421"/>
            <a:ext cx="6891585" cy="38711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194" y="3574993"/>
            <a:ext cx="5617164" cy="31553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55589" y="4885038"/>
            <a:ext cx="3707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General classroom</a:t>
            </a:r>
          </a:p>
        </p:txBody>
      </p:sp>
    </p:spTree>
    <p:extLst>
      <p:ext uri="{BB962C8B-B14F-4D97-AF65-F5344CB8AC3E}">
        <p14:creationId xmlns:p14="http://schemas.microsoft.com/office/powerpoint/2010/main" val="281367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3" y="399713"/>
            <a:ext cx="5315822" cy="3970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498" y="1622855"/>
            <a:ext cx="5884063" cy="43948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2065" y="5058032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Our Building Site</a:t>
            </a:r>
          </a:p>
        </p:txBody>
      </p:sp>
    </p:spTree>
    <p:extLst>
      <p:ext uri="{BB962C8B-B14F-4D97-AF65-F5344CB8AC3E}">
        <p14:creationId xmlns:p14="http://schemas.microsoft.com/office/powerpoint/2010/main" val="1621244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8" y="531060"/>
            <a:ext cx="7483669" cy="55896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57968" y="2224216"/>
            <a:ext cx="2784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Water wall</a:t>
            </a:r>
          </a:p>
        </p:txBody>
      </p:sp>
    </p:spTree>
    <p:extLst>
      <p:ext uri="{BB962C8B-B14F-4D97-AF65-F5344CB8AC3E}">
        <p14:creationId xmlns:p14="http://schemas.microsoft.com/office/powerpoint/2010/main" val="3705939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724" y="132137"/>
            <a:ext cx="6474941" cy="48362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52086" y="5453449"/>
            <a:ext cx="5090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Home corner</a:t>
            </a:r>
          </a:p>
        </p:txBody>
      </p:sp>
    </p:spTree>
    <p:extLst>
      <p:ext uri="{BB962C8B-B14F-4D97-AF65-F5344CB8AC3E}">
        <p14:creationId xmlns:p14="http://schemas.microsoft.com/office/powerpoint/2010/main" val="402631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41" y="278026"/>
            <a:ext cx="5258157" cy="39273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092" y="278026"/>
            <a:ext cx="5595908" cy="41796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019" y="3472478"/>
            <a:ext cx="4665032" cy="34843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49514" y="5033319"/>
            <a:ext cx="4028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Indoor construction and small world</a:t>
            </a:r>
          </a:p>
        </p:txBody>
      </p:sp>
    </p:spTree>
    <p:extLst>
      <p:ext uri="{BB962C8B-B14F-4D97-AF65-F5344CB8AC3E}">
        <p14:creationId xmlns:p14="http://schemas.microsoft.com/office/powerpoint/2010/main" val="243373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4" y="368439"/>
            <a:ext cx="5192254" cy="38781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006" y="1054443"/>
            <a:ext cx="6228723" cy="53607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3124" y="5066270"/>
            <a:ext cx="4250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Literacy and reading area</a:t>
            </a:r>
          </a:p>
        </p:txBody>
      </p:sp>
    </p:spTree>
    <p:extLst>
      <p:ext uri="{BB962C8B-B14F-4D97-AF65-F5344CB8AC3E}">
        <p14:creationId xmlns:p14="http://schemas.microsoft.com/office/powerpoint/2010/main" val="1744382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59" y="739498"/>
            <a:ext cx="5974849" cy="44626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74" y="2999678"/>
            <a:ext cx="4395124" cy="32827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37974" y="807308"/>
            <a:ext cx="421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Sensory area</a:t>
            </a:r>
          </a:p>
        </p:txBody>
      </p:sp>
    </p:spTree>
    <p:extLst>
      <p:ext uri="{BB962C8B-B14F-4D97-AF65-F5344CB8AC3E}">
        <p14:creationId xmlns:p14="http://schemas.microsoft.com/office/powerpoint/2010/main" val="3858151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5" y="244561"/>
            <a:ext cx="5824153" cy="57513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16346" y="2281881"/>
            <a:ext cx="4703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Creative station</a:t>
            </a:r>
          </a:p>
        </p:txBody>
      </p:sp>
    </p:spTree>
    <p:extLst>
      <p:ext uri="{BB962C8B-B14F-4D97-AF65-F5344CB8AC3E}">
        <p14:creationId xmlns:p14="http://schemas.microsoft.com/office/powerpoint/2010/main" val="1703369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22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WHEELER</dc:creator>
  <cp:lastModifiedBy>H Wheeler</cp:lastModifiedBy>
  <cp:revision>2</cp:revision>
  <dcterms:created xsi:type="dcterms:W3CDTF">2020-08-28T10:58:08Z</dcterms:created>
  <dcterms:modified xsi:type="dcterms:W3CDTF">2021-10-05T15:53:11Z</dcterms:modified>
</cp:coreProperties>
</file>