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46" r:id="rId1"/>
  </p:sldMasterIdLst>
  <p:sldIdLst>
    <p:sldId id="257" r:id="rId2"/>
    <p:sldId id="268" r:id="rId3"/>
    <p:sldId id="269" r:id="rId4"/>
    <p:sldId id="258" r:id="rId5"/>
    <p:sldId id="270" r:id="rId6"/>
    <p:sldId id="271" r:id="rId7"/>
    <p:sldId id="259" r:id="rId8"/>
    <p:sldId id="263" r:id="rId9"/>
    <p:sldId id="261" r:id="rId10"/>
    <p:sldId id="262" r:id="rId11"/>
    <p:sldId id="273" r:id="rId12"/>
    <p:sldId id="272" r:id="rId13"/>
    <p:sldId id="267" r:id="rId14"/>
    <p:sldId id="274" r:id="rId15"/>
    <p:sldId id="275" r:id="rId16"/>
    <p:sldId id="276" r:id="rId17"/>
    <p:sldId id="265" r:id="rId18"/>
    <p:sldId id="26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23" d="100"/>
          <a:sy n="123" d="100"/>
        </p:scale>
        <p:origin x="-1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9/19/2022</a:t>
            </a:fld>
            <a:endParaRPr lang="en-US" dirty="0"/>
          </a:p>
        </p:txBody>
      </p:sp>
      <p:sp>
        <p:nvSpPr>
          <p:cNvPr id="5" name="Footer Placeholder 4">
            <a:extLst>
              <a:ext uri="{FF2B5EF4-FFF2-40B4-BE49-F238E27FC236}">
                <a16:creationId xmlns=""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9/19/2022</a:t>
            </a:fld>
            <a:endParaRPr lang="en-US" dirty="0"/>
          </a:p>
        </p:txBody>
      </p:sp>
      <p:sp>
        <p:nvSpPr>
          <p:cNvPr id="8" name="Footer Placeholder 7">
            <a:extLst>
              <a:ext uri="{FF2B5EF4-FFF2-40B4-BE49-F238E27FC236}">
                <a16:creationId xmlns=""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cxnSp>
        <p:nvCxnSpPr>
          <p:cNvPr id="9" name="Straight Connector 8">
            <a:extLst>
              <a:ext uri="{FF2B5EF4-FFF2-40B4-BE49-F238E27FC236}">
                <a16:creationId xmlns=""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9/19/2022</a:t>
            </a:fld>
            <a:endParaRPr lang="en-US" dirty="0"/>
          </a:p>
        </p:txBody>
      </p:sp>
      <p:sp>
        <p:nvSpPr>
          <p:cNvPr id="8" name="Footer Placeholder 7">
            <a:extLst>
              <a:ext uri="{FF2B5EF4-FFF2-40B4-BE49-F238E27FC236}">
                <a16:creationId xmlns=""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9/19/2022</a:t>
            </a:fld>
            <a:endParaRPr lang="en-US" dirty="0"/>
          </a:p>
        </p:txBody>
      </p:sp>
      <p:sp>
        <p:nvSpPr>
          <p:cNvPr id="9" name="Footer Placeholder 8">
            <a:extLst>
              <a:ext uri="{FF2B5EF4-FFF2-40B4-BE49-F238E27FC236}">
                <a16:creationId xmlns=""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9/19/2022</a:t>
            </a:fld>
            <a:endParaRPr lang="en-US" dirty="0"/>
          </a:p>
        </p:txBody>
      </p:sp>
      <p:sp>
        <p:nvSpPr>
          <p:cNvPr id="11" name="Footer Placeholder 10">
            <a:extLst>
              <a:ext uri="{FF2B5EF4-FFF2-40B4-BE49-F238E27FC236}">
                <a16:creationId xmlns=""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9/19/2022</a:t>
            </a:fld>
            <a:endParaRPr lang="en-US" dirty="0"/>
          </a:p>
        </p:txBody>
      </p:sp>
      <p:sp>
        <p:nvSpPr>
          <p:cNvPr id="7" name="Footer Placeholder 6">
            <a:extLst>
              <a:ext uri="{FF2B5EF4-FFF2-40B4-BE49-F238E27FC236}">
                <a16:creationId xmlns=""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9/19/2022</a:t>
            </a:fld>
            <a:endParaRPr lang="en-US" dirty="0"/>
          </a:p>
        </p:txBody>
      </p:sp>
      <p:sp>
        <p:nvSpPr>
          <p:cNvPr id="3" name="Footer Placeholder 2">
            <a:extLst>
              <a:ext uri="{FF2B5EF4-FFF2-40B4-BE49-F238E27FC236}">
                <a16:creationId xmlns=""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9/19/2022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9/19/2022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9/19/2022</a:t>
            </a:fld>
            <a:endParaRPr lang="en-US" dirty="0"/>
          </a:p>
        </p:txBody>
      </p:sp>
      <p:sp>
        <p:nvSpPr>
          <p:cNvPr id="8" name="Footer Placeholder 7">
            <a:extLst>
              <a:ext uri="{FF2B5EF4-FFF2-40B4-BE49-F238E27FC236}">
                <a16:creationId xmlns=""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9/19/2022</a:t>
            </a:fld>
            <a:endParaRPr lang="en-US" dirty="0"/>
          </a:p>
        </p:txBody>
      </p:sp>
      <p:sp>
        <p:nvSpPr>
          <p:cNvPr id="8" name="Footer Placeholder 7">
            <a:extLst>
              <a:ext uri="{FF2B5EF4-FFF2-40B4-BE49-F238E27FC236}">
                <a16:creationId xmlns=""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C00000"/>
            </a:gs>
            <a:gs pos="76000">
              <a:srgbClr val="FFFF00"/>
            </a:gs>
            <a:gs pos="91000">
              <a:srgbClr val="FFC000"/>
            </a:gs>
          </a:gsLst>
          <a:lin ang="5400000" scaled="1"/>
          <a:tileRect/>
        </a:gra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9/19/2022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stjosephsprm.cardiff.sch.uk/"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 xmlns:a16="http://schemas.microsoft.com/office/drawing/2014/main" id="{A9286AD2-18A9-4868-A4E3-7A2097A2081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78FD68DA-43BA-4508-8DE2-BA9BB7B2FA5B}"/>
              </a:ext>
            </a:extLst>
          </p:cNvPr>
          <p:cNvSpPr>
            <a:spLocks noGrp="1"/>
          </p:cNvSpPr>
          <p:nvPr>
            <p:ph type="ctrTitle"/>
          </p:nvPr>
        </p:nvSpPr>
        <p:spPr>
          <a:xfrm>
            <a:off x="5289754" y="639097"/>
            <a:ext cx="6135533" cy="4033642"/>
          </a:xfrm>
        </p:spPr>
        <p:txBody>
          <a:bodyPr>
            <a:normAutofit/>
          </a:bodyPr>
          <a:lstStyle/>
          <a:p>
            <a:r>
              <a:rPr lang="en-US" sz="8000" dirty="0"/>
              <a:t>St </a:t>
            </a:r>
            <a:r>
              <a:rPr lang="en-US" dirty="0" err="1" smtClean="0"/>
              <a:t>Gwynno</a:t>
            </a:r>
            <a:r>
              <a:rPr lang="en-US" sz="8000" dirty="0" smtClean="0"/>
              <a:t> Parent </a:t>
            </a:r>
            <a:r>
              <a:rPr lang="en-US" sz="8000" dirty="0"/>
              <a:t>Information</a:t>
            </a:r>
          </a:p>
        </p:txBody>
      </p:sp>
      <p:sp>
        <p:nvSpPr>
          <p:cNvPr id="3" name="Subtitle 2">
            <a:extLst>
              <a:ext uri="{FF2B5EF4-FFF2-40B4-BE49-F238E27FC236}">
                <a16:creationId xmlns="" xmlns:a16="http://schemas.microsoft.com/office/drawing/2014/main" id="{A8E9CFF2-3777-4FF4-A759-8491175B0B7C}"/>
              </a:ext>
            </a:extLst>
          </p:cNvPr>
          <p:cNvSpPr>
            <a:spLocks noGrp="1"/>
          </p:cNvSpPr>
          <p:nvPr>
            <p:ph type="subTitle" idx="1"/>
          </p:nvPr>
        </p:nvSpPr>
        <p:spPr>
          <a:xfrm>
            <a:off x="5289753" y="4672739"/>
            <a:ext cx="6269347" cy="1021498"/>
          </a:xfrm>
        </p:spPr>
        <p:txBody>
          <a:bodyPr>
            <a:normAutofit/>
          </a:bodyPr>
          <a:lstStyle/>
          <a:p>
            <a:r>
              <a:rPr lang="en-US" dirty="0" err="1" smtClean="0">
                <a:solidFill>
                  <a:schemeClr val="tx1">
                    <a:lumMod val="85000"/>
                    <a:lumOff val="15000"/>
                  </a:schemeClr>
                </a:solidFill>
              </a:rPr>
              <a:t>Mrs</a:t>
            </a:r>
            <a:r>
              <a:rPr lang="en-US" dirty="0" smtClean="0">
                <a:solidFill>
                  <a:schemeClr val="tx1">
                    <a:lumMod val="85000"/>
                    <a:lumOff val="15000"/>
                  </a:schemeClr>
                </a:solidFill>
              </a:rPr>
              <a:t> D. Houston</a:t>
            </a:r>
            <a:endParaRPr lang="en-US" sz="2400" dirty="0">
              <a:solidFill>
                <a:schemeClr val="tx1">
                  <a:lumMod val="85000"/>
                  <a:lumOff val="15000"/>
                </a:schemeClr>
              </a:solidFill>
            </a:endParaRPr>
          </a:p>
        </p:txBody>
      </p:sp>
      <p:cxnSp>
        <p:nvCxnSpPr>
          <p:cNvPr id="24" name="Straight Connector 23">
            <a:extLst>
              <a:ext uri="{FF2B5EF4-FFF2-40B4-BE49-F238E27FC236}">
                <a16:creationId xmlns="" xmlns:a16="http://schemas.microsoft.com/office/drawing/2014/main" id="{E7A7CD63-7EC3-44F3-95D0-595C4019FF24}"/>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 xmlns:a16="http://schemas.microsoft.com/office/drawing/2014/main" id="{977AE72A-1914-4269-8359-B6D3E8F92109}"/>
              </a:ext>
            </a:extLst>
          </p:cNvPr>
          <p:cNvPicPr>
            <a:picLocks noChangeAspect="1"/>
          </p:cNvPicPr>
          <p:nvPr/>
        </p:nvPicPr>
        <p:blipFill>
          <a:blip r:embed="rId2"/>
          <a:stretch>
            <a:fillRect/>
          </a:stretch>
        </p:blipFill>
        <p:spPr>
          <a:xfrm>
            <a:off x="0" y="639097"/>
            <a:ext cx="4299614" cy="4552532"/>
          </a:xfrm>
          <a:prstGeom prst="rect">
            <a:avLst/>
          </a:prstGeom>
        </p:spPr>
      </p:pic>
    </p:spTree>
    <p:extLst>
      <p:ext uri="{BB962C8B-B14F-4D97-AF65-F5344CB8AC3E}">
        <p14:creationId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A9F97DA-FDA4-4D8C-BBDE-B6C12CAC22EB}"/>
              </a:ext>
            </a:extLst>
          </p:cNvPr>
          <p:cNvSpPr>
            <a:spLocks noGrp="1"/>
          </p:cNvSpPr>
          <p:nvPr>
            <p:ph type="title"/>
          </p:nvPr>
        </p:nvSpPr>
        <p:spPr>
          <a:xfrm>
            <a:off x="1097280" y="286603"/>
            <a:ext cx="5852160" cy="1450757"/>
          </a:xfrm>
        </p:spPr>
        <p:txBody>
          <a:bodyPr>
            <a:normAutofit/>
          </a:bodyPr>
          <a:lstStyle/>
          <a:p>
            <a:r>
              <a:rPr lang="en-GB" b="1" dirty="0" err="1" smtClean="0"/>
              <a:t>Croeso</a:t>
            </a:r>
            <a:r>
              <a:rPr lang="en-GB" b="1" dirty="0" smtClean="0"/>
              <a:t> / Welcome</a:t>
            </a:r>
            <a:endParaRPr lang="en-GB" b="1" dirty="0"/>
          </a:p>
        </p:txBody>
      </p:sp>
      <p:sp>
        <p:nvSpPr>
          <p:cNvPr id="3" name="Content Placeholder 2">
            <a:extLst>
              <a:ext uri="{FF2B5EF4-FFF2-40B4-BE49-F238E27FC236}">
                <a16:creationId xmlns="" xmlns:a16="http://schemas.microsoft.com/office/drawing/2014/main" id="{5805C5EC-1BB5-4581-8220-D7681DE0BECC}"/>
              </a:ext>
            </a:extLst>
          </p:cNvPr>
          <p:cNvSpPr>
            <a:spLocks noGrp="1"/>
          </p:cNvSpPr>
          <p:nvPr>
            <p:ph idx="1"/>
          </p:nvPr>
        </p:nvSpPr>
        <p:spPr/>
        <p:txBody>
          <a:bodyPr/>
          <a:lstStyle/>
          <a:p>
            <a:r>
              <a:rPr lang="en-GB" b="1" dirty="0" smtClean="0"/>
              <a:t>Please let us begin our Parent information meeting as a faith community with a prayer to support the children in our care spiritually, socially and academically.</a:t>
            </a:r>
            <a:endParaRPr lang="en-GB"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4936" y="2834898"/>
            <a:ext cx="4633670" cy="3369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20082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5311E5E-D0FB-4B10-A5F6-A80DF8BBA2DD}"/>
              </a:ext>
            </a:extLst>
          </p:cNvPr>
          <p:cNvSpPr>
            <a:spLocks noGrp="1"/>
          </p:cNvSpPr>
          <p:nvPr>
            <p:ph type="title"/>
          </p:nvPr>
        </p:nvSpPr>
        <p:spPr/>
        <p:txBody>
          <a:bodyPr/>
          <a:lstStyle/>
          <a:p>
            <a:r>
              <a:rPr lang="en-GB" b="1" u="sng" dirty="0"/>
              <a:t>Religious Education</a:t>
            </a:r>
          </a:p>
        </p:txBody>
      </p:sp>
      <p:sp>
        <p:nvSpPr>
          <p:cNvPr id="3" name="Content Placeholder 2">
            <a:extLst>
              <a:ext uri="{FF2B5EF4-FFF2-40B4-BE49-F238E27FC236}">
                <a16:creationId xmlns="" xmlns:a16="http://schemas.microsoft.com/office/drawing/2014/main" id="{C5E6F52C-4744-4310-AE67-F37A63A54A43}"/>
              </a:ext>
            </a:extLst>
          </p:cNvPr>
          <p:cNvSpPr>
            <a:spLocks noGrp="1"/>
          </p:cNvSpPr>
          <p:nvPr>
            <p:ph idx="1"/>
          </p:nvPr>
        </p:nvSpPr>
        <p:spPr>
          <a:xfrm>
            <a:off x="534692" y="2108201"/>
            <a:ext cx="10620988" cy="3936138"/>
          </a:xfrm>
        </p:spPr>
        <p:txBody>
          <a:bodyPr>
            <a:normAutofit fontScale="92500"/>
          </a:bodyPr>
          <a:lstStyle/>
          <a:p>
            <a:r>
              <a:rPr lang="en-GB" b="1" dirty="0">
                <a:solidFill>
                  <a:schemeClr val="tx1"/>
                </a:solidFill>
              </a:rPr>
              <a:t>Come and See </a:t>
            </a:r>
            <a:r>
              <a:rPr lang="en-GB" b="1" dirty="0" smtClean="0">
                <a:solidFill>
                  <a:schemeClr val="tx1"/>
                </a:solidFill>
              </a:rPr>
              <a:t>is the teaching scheme used</a:t>
            </a:r>
            <a:r>
              <a:rPr lang="en-GB" b="1" dirty="0">
                <a:solidFill>
                  <a:schemeClr val="tx1"/>
                </a:solidFill>
              </a:rPr>
              <a:t> </a:t>
            </a:r>
            <a:r>
              <a:rPr lang="en-GB" b="1" dirty="0" smtClean="0">
                <a:solidFill>
                  <a:schemeClr val="tx1"/>
                </a:solidFill>
              </a:rPr>
              <a:t>and </a:t>
            </a:r>
            <a:r>
              <a:rPr lang="en-GB" b="1" dirty="0">
                <a:solidFill>
                  <a:schemeClr val="tx1"/>
                </a:solidFill>
              </a:rPr>
              <a:t>is provided by the Archdiocese to ensure children have a wide breadth of knowledge on the Catholic beliefs and </a:t>
            </a:r>
            <a:r>
              <a:rPr lang="en-GB" b="1" dirty="0" smtClean="0">
                <a:solidFill>
                  <a:schemeClr val="tx1"/>
                </a:solidFill>
              </a:rPr>
              <a:t>teachings.</a:t>
            </a:r>
            <a:endParaRPr lang="en-GB" b="1" dirty="0">
              <a:solidFill>
                <a:schemeClr val="tx1"/>
              </a:solidFill>
            </a:endParaRPr>
          </a:p>
          <a:p>
            <a:r>
              <a:rPr lang="en-GB" b="1" dirty="0" smtClean="0">
                <a:solidFill>
                  <a:schemeClr val="tx1"/>
                </a:solidFill>
              </a:rPr>
              <a:t>We will be covering three topics this term. </a:t>
            </a:r>
          </a:p>
          <a:p>
            <a:r>
              <a:rPr lang="en-GB" b="1" u="sng" dirty="0" smtClean="0">
                <a:solidFill>
                  <a:srgbClr val="0070C0"/>
                </a:solidFill>
              </a:rPr>
              <a:t>Topic 1: </a:t>
            </a:r>
            <a:r>
              <a:rPr lang="en-GB" b="1" dirty="0" smtClean="0">
                <a:solidFill>
                  <a:schemeClr val="tx1"/>
                </a:solidFill>
              </a:rPr>
              <a:t>People</a:t>
            </a:r>
          </a:p>
          <a:p>
            <a:r>
              <a:rPr lang="en-GB" b="1" u="sng" dirty="0" smtClean="0">
                <a:solidFill>
                  <a:srgbClr val="0070C0"/>
                </a:solidFill>
              </a:rPr>
              <a:t>Topic Two</a:t>
            </a:r>
            <a:r>
              <a:rPr lang="en-GB" b="1" dirty="0" smtClean="0">
                <a:solidFill>
                  <a:schemeClr val="tx1"/>
                </a:solidFill>
              </a:rPr>
              <a:t>: Called</a:t>
            </a:r>
          </a:p>
          <a:p>
            <a:r>
              <a:rPr lang="en-GB" b="1" u="sng" dirty="0" smtClean="0">
                <a:solidFill>
                  <a:srgbClr val="0070C0"/>
                </a:solidFill>
              </a:rPr>
              <a:t>Topic Three</a:t>
            </a:r>
            <a:r>
              <a:rPr lang="en-GB" b="1" dirty="0" smtClean="0">
                <a:solidFill>
                  <a:schemeClr val="tx1"/>
                </a:solidFill>
              </a:rPr>
              <a:t>: Loving</a:t>
            </a:r>
          </a:p>
          <a:p>
            <a:r>
              <a:rPr lang="en-GB" b="1" u="sng" dirty="0" smtClean="0">
                <a:solidFill>
                  <a:srgbClr val="0070C0"/>
                </a:solidFill>
              </a:rPr>
              <a:t>Other Faiths: </a:t>
            </a:r>
            <a:r>
              <a:rPr lang="en-GB" b="1" dirty="0" smtClean="0">
                <a:solidFill>
                  <a:schemeClr val="tx1"/>
                </a:solidFill>
              </a:rPr>
              <a:t>The children will focus for one week each on two other faiths namely </a:t>
            </a:r>
            <a:r>
              <a:rPr lang="en-GB" b="1" dirty="0" smtClean="0">
                <a:solidFill>
                  <a:srgbClr val="FF0000"/>
                </a:solidFill>
              </a:rPr>
              <a:t>Judaism </a:t>
            </a:r>
            <a:r>
              <a:rPr lang="en-GB" b="1" dirty="0" smtClean="0">
                <a:solidFill>
                  <a:schemeClr val="tx1"/>
                </a:solidFill>
              </a:rPr>
              <a:t>and </a:t>
            </a:r>
            <a:r>
              <a:rPr lang="en-GB" b="1" dirty="0" smtClean="0">
                <a:solidFill>
                  <a:srgbClr val="FF0000"/>
                </a:solidFill>
              </a:rPr>
              <a:t>Hinduism.</a:t>
            </a:r>
          </a:p>
          <a:p>
            <a:r>
              <a:rPr lang="en-GB" b="1" dirty="0" smtClean="0">
                <a:solidFill>
                  <a:srgbClr val="00B050"/>
                </a:solidFill>
              </a:rPr>
              <a:t>Children will attend Mass in church, present a class Mass and an assembly to which parents will be invited.</a:t>
            </a:r>
          </a:p>
          <a:p>
            <a:endParaRPr lang="en-GB" dirty="0" smtClean="0"/>
          </a:p>
          <a:p>
            <a:endParaRPr lang="en-GB" dirty="0" smtClean="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57523" y="2677414"/>
            <a:ext cx="1752303" cy="1752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96819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A9F97DA-FDA4-4D8C-BBDE-B6C12CAC22EB}"/>
              </a:ext>
            </a:extLst>
          </p:cNvPr>
          <p:cNvSpPr>
            <a:spLocks noGrp="1"/>
          </p:cNvSpPr>
          <p:nvPr>
            <p:ph type="title"/>
          </p:nvPr>
        </p:nvSpPr>
        <p:spPr>
          <a:xfrm>
            <a:off x="1097280" y="286603"/>
            <a:ext cx="5852160" cy="1450757"/>
          </a:xfrm>
        </p:spPr>
        <p:txBody>
          <a:bodyPr>
            <a:normAutofit fontScale="90000"/>
          </a:bodyPr>
          <a:lstStyle/>
          <a:p>
            <a:r>
              <a:rPr lang="en-GB" b="1" dirty="0"/>
              <a:t>Literacy, Language and Communication</a:t>
            </a:r>
          </a:p>
        </p:txBody>
      </p:sp>
      <p:sp>
        <p:nvSpPr>
          <p:cNvPr id="3" name="Content Placeholder 2">
            <a:extLst>
              <a:ext uri="{FF2B5EF4-FFF2-40B4-BE49-F238E27FC236}">
                <a16:creationId xmlns="" xmlns:a16="http://schemas.microsoft.com/office/drawing/2014/main" id="{5805C5EC-1BB5-4581-8220-D7681DE0BECC}"/>
              </a:ext>
            </a:extLst>
          </p:cNvPr>
          <p:cNvSpPr>
            <a:spLocks noGrp="1"/>
          </p:cNvSpPr>
          <p:nvPr>
            <p:ph idx="1"/>
          </p:nvPr>
        </p:nvSpPr>
        <p:spPr>
          <a:xfrm>
            <a:off x="697424" y="2108201"/>
            <a:ext cx="10458256" cy="3760891"/>
          </a:xfrm>
        </p:spPr>
        <p:txBody>
          <a:bodyPr/>
          <a:lstStyle/>
          <a:p>
            <a:r>
              <a:rPr lang="en-GB" b="1" u="sng" dirty="0" smtClean="0">
                <a:solidFill>
                  <a:srgbClr val="0070C0"/>
                </a:solidFill>
              </a:rPr>
              <a:t>Bug Club / Reading at home: </a:t>
            </a:r>
            <a:r>
              <a:rPr lang="en-GB" b="1" dirty="0" smtClean="0">
                <a:solidFill>
                  <a:schemeClr val="tx1"/>
                </a:solidFill>
              </a:rPr>
              <a:t>parents are encouraged to listen to their children read using the Bug Club Online programme. Books will be allocated shortly. Please note that the book will be registered as unread if the children do not complete the learning tasks to test their comprehension of what has been read. If your child does not have login details, please leave your name with me at the end of this meeting.</a:t>
            </a:r>
          </a:p>
          <a:p>
            <a:pPr marL="0" indent="0">
              <a:buNone/>
            </a:pPr>
            <a:r>
              <a:rPr lang="en-GB" b="1" dirty="0" smtClean="0">
                <a:solidFill>
                  <a:schemeClr val="tx1"/>
                </a:solidFill>
              </a:rPr>
              <a:t>‘</a:t>
            </a:r>
            <a:r>
              <a:rPr lang="en-GB" b="1" u="sng" dirty="0" smtClean="0">
                <a:solidFill>
                  <a:srgbClr val="0070C0"/>
                </a:solidFill>
              </a:rPr>
              <a:t>Letter join’ </a:t>
            </a:r>
            <a:r>
              <a:rPr lang="en-GB" b="1" dirty="0" smtClean="0">
                <a:solidFill>
                  <a:schemeClr val="tx1"/>
                </a:solidFill>
              </a:rPr>
              <a:t>is used as the handwriting scheme in </a:t>
            </a:r>
            <a:r>
              <a:rPr lang="en-GB" b="1" dirty="0" err="1" smtClean="0">
                <a:solidFill>
                  <a:schemeClr val="tx1"/>
                </a:solidFill>
              </a:rPr>
              <a:t>Dosbarth</a:t>
            </a:r>
            <a:r>
              <a:rPr lang="en-GB" b="1" dirty="0" smtClean="0">
                <a:solidFill>
                  <a:schemeClr val="tx1"/>
                </a:solidFill>
              </a:rPr>
              <a:t> </a:t>
            </a:r>
            <a:r>
              <a:rPr lang="en-GB" b="1" dirty="0" err="1" smtClean="0">
                <a:solidFill>
                  <a:schemeClr val="tx1"/>
                </a:solidFill>
              </a:rPr>
              <a:t>Gwynno</a:t>
            </a:r>
            <a:r>
              <a:rPr lang="en-GB" b="1" dirty="0" smtClean="0">
                <a:solidFill>
                  <a:schemeClr val="tx1"/>
                </a:solidFill>
              </a:rPr>
              <a:t>.</a:t>
            </a:r>
          </a:p>
          <a:p>
            <a:pPr marL="0" indent="0">
              <a:buNone/>
            </a:pPr>
            <a:r>
              <a:rPr lang="en-GB" b="1" u="sng" dirty="0" smtClean="0">
                <a:solidFill>
                  <a:srgbClr val="0070C0"/>
                </a:solidFill>
              </a:rPr>
              <a:t>Spelling is a weekly activity. </a:t>
            </a:r>
            <a:r>
              <a:rPr lang="en-GB" b="1" dirty="0" smtClean="0">
                <a:solidFill>
                  <a:schemeClr val="tx1"/>
                </a:solidFill>
              </a:rPr>
              <a:t>However, individual mistakes within writing are recorded in children’s books and they are required to complete their corrections FOUR time. These are frequently sent home for homework as some parents will already have experienced.</a:t>
            </a:r>
            <a:endParaRPr lang="en-GB" b="1" dirty="0">
              <a:solidFill>
                <a:schemeClr val="tx1"/>
              </a:solidFill>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5789" y="247513"/>
            <a:ext cx="2167803" cy="1518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3890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A9F97DA-FDA4-4D8C-BBDE-B6C12CAC22EB}"/>
              </a:ext>
            </a:extLst>
          </p:cNvPr>
          <p:cNvSpPr>
            <a:spLocks noGrp="1"/>
          </p:cNvSpPr>
          <p:nvPr>
            <p:ph type="title"/>
          </p:nvPr>
        </p:nvSpPr>
        <p:spPr>
          <a:xfrm>
            <a:off x="1097279" y="286603"/>
            <a:ext cx="10433459" cy="1450757"/>
          </a:xfrm>
        </p:spPr>
        <p:txBody>
          <a:bodyPr>
            <a:normAutofit/>
          </a:bodyPr>
          <a:lstStyle/>
          <a:p>
            <a:r>
              <a:rPr lang="en-GB" b="1" dirty="0"/>
              <a:t>Literacy, Language and Communication</a:t>
            </a:r>
          </a:p>
        </p:txBody>
      </p:sp>
      <p:sp>
        <p:nvSpPr>
          <p:cNvPr id="3" name="Content Placeholder 2">
            <a:extLst>
              <a:ext uri="{FF2B5EF4-FFF2-40B4-BE49-F238E27FC236}">
                <a16:creationId xmlns="" xmlns:a16="http://schemas.microsoft.com/office/drawing/2014/main" id="{5805C5EC-1BB5-4581-8220-D7681DE0BECC}"/>
              </a:ext>
            </a:extLst>
          </p:cNvPr>
          <p:cNvSpPr>
            <a:spLocks noGrp="1"/>
          </p:cNvSpPr>
          <p:nvPr>
            <p:ph idx="1"/>
          </p:nvPr>
        </p:nvSpPr>
        <p:spPr>
          <a:xfrm>
            <a:off x="697424" y="2108201"/>
            <a:ext cx="10458256" cy="3760891"/>
          </a:xfrm>
        </p:spPr>
        <p:txBody>
          <a:bodyPr>
            <a:normAutofit lnSpcReduction="10000"/>
          </a:bodyPr>
          <a:lstStyle/>
          <a:p>
            <a:r>
              <a:rPr lang="en-GB" b="1" u="sng" dirty="0" smtClean="0">
                <a:solidFill>
                  <a:srgbClr val="0070C0"/>
                </a:solidFill>
              </a:rPr>
              <a:t>GGR: </a:t>
            </a:r>
            <a:r>
              <a:rPr lang="en-GB" b="1" dirty="0" smtClean="0">
                <a:solidFill>
                  <a:srgbClr val="0070C0"/>
                </a:solidFill>
              </a:rPr>
              <a:t> </a:t>
            </a:r>
            <a:r>
              <a:rPr lang="en-GB" b="1" dirty="0" smtClean="0"/>
              <a:t>Guided group reading is an activity the children participate in every week. This term it is based on non – fiction texts linked to the context for learning project ‘Plastic Fantastic’</a:t>
            </a:r>
          </a:p>
          <a:p>
            <a:r>
              <a:rPr lang="en-GB" b="1" dirty="0" smtClean="0"/>
              <a:t>The main text being read as a class is ‘The Iron Man’ by Ted Hughes. This is the stimulus to enable children to produce a variety of independent writing for a variety of audiences. These genres of writing will include:</a:t>
            </a:r>
          </a:p>
          <a:p>
            <a:pPr>
              <a:buFont typeface="Wingdings" pitchFamily="2" charset="2"/>
              <a:buChar char="§"/>
            </a:pPr>
            <a:r>
              <a:rPr lang="en-GB" b="1" dirty="0" smtClean="0"/>
              <a:t>Letter writing                                    Descriptive Writing</a:t>
            </a:r>
          </a:p>
          <a:p>
            <a:pPr>
              <a:buFont typeface="Wingdings" pitchFamily="2" charset="2"/>
              <a:buChar char="§"/>
            </a:pPr>
            <a:r>
              <a:rPr lang="en-GB" b="1" dirty="0" smtClean="0"/>
              <a:t>Creative writing                                 </a:t>
            </a:r>
            <a:r>
              <a:rPr lang="en-GB" b="1" dirty="0" err="1" smtClean="0"/>
              <a:t>Writing</a:t>
            </a:r>
            <a:r>
              <a:rPr lang="en-GB" b="1" dirty="0" smtClean="0"/>
              <a:t> from the point of view of a character</a:t>
            </a:r>
          </a:p>
          <a:p>
            <a:pPr>
              <a:buFont typeface="Wingdings" pitchFamily="2" charset="2"/>
              <a:buChar char="§"/>
            </a:pPr>
            <a:r>
              <a:rPr lang="en-GB" b="1" dirty="0" smtClean="0"/>
              <a:t>Comparative writing                        Reading comprehensions</a:t>
            </a:r>
          </a:p>
          <a:p>
            <a:pPr>
              <a:buFont typeface="Wingdings" pitchFamily="2" charset="2"/>
              <a:buChar char="§"/>
            </a:pPr>
            <a:r>
              <a:rPr lang="en-GB" b="1" dirty="0" smtClean="0"/>
              <a:t>Newspaper article writing                </a:t>
            </a:r>
            <a:r>
              <a:rPr lang="en-GB" b="1" dirty="0" err="1" smtClean="0"/>
              <a:t>Writing</a:t>
            </a:r>
            <a:r>
              <a:rPr lang="en-GB" b="1" dirty="0" smtClean="0"/>
              <a:t> a book review</a:t>
            </a:r>
          </a:p>
          <a:p>
            <a:endParaRPr lang="en-GB"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05993" y="3640380"/>
            <a:ext cx="1982276" cy="2655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05994" y="319646"/>
            <a:ext cx="1355482" cy="1519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96086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A9F97DA-FDA4-4D8C-BBDE-B6C12CAC22EB}"/>
              </a:ext>
            </a:extLst>
          </p:cNvPr>
          <p:cNvSpPr>
            <a:spLocks noGrp="1"/>
          </p:cNvSpPr>
          <p:nvPr>
            <p:ph type="title"/>
          </p:nvPr>
        </p:nvSpPr>
        <p:spPr>
          <a:xfrm>
            <a:off x="1089529" y="557824"/>
            <a:ext cx="8976619" cy="992007"/>
          </a:xfrm>
        </p:spPr>
        <p:txBody>
          <a:bodyPr>
            <a:normAutofit fontScale="90000"/>
          </a:bodyPr>
          <a:lstStyle/>
          <a:p>
            <a:r>
              <a:rPr lang="en-GB" sz="3600" b="1" u="sng" dirty="0"/>
              <a:t>Literacy, Language and </a:t>
            </a:r>
            <a:r>
              <a:rPr lang="en-GB" sz="3600" b="1" u="sng" dirty="0" smtClean="0"/>
              <a:t>Communication – Welsh / </a:t>
            </a:r>
            <a:r>
              <a:rPr lang="en-GB" sz="3600" b="1" u="sng" dirty="0" err="1" smtClean="0"/>
              <a:t>Cymraeg</a:t>
            </a:r>
            <a:endParaRPr lang="en-GB" sz="3600" b="1" u="sng" dirty="0"/>
          </a:p>
        </p:txBody>
      </p:sp>
      <p:sp>
        <p:nvSpPr>
          <p:cNvPr id="3" name="Content Placeholder 2">
            <a:extLst>
              <a:ext uri="{FF2B5EF4-FFF2-40B4-BE49-F238E27FC236}">
                <a16:creationId xmlns="" xmlns:a16="http://schemas.microsoft.com/office/drawing/2014/main" id="{5805C5EC-1BB5-4581-8220-D7681DE0BECC}"/>
              </a:ext>
            </a:extLst>
          </p:cNvPr>
          <p:cNvSpPr>
            <a:spLocks noGrp="1"/>
          </p:cNvSpPr>
          <p:nvPr>
            <p:ph idx="1"/>
          </p:nvPr>
        </p:nvSpPr>
        <p:spPr>
          <a:xfrm>
            <a:off x="697424" y="1596325"/>
            <a:ext cx="10458256" cy="4272767"/>
          </a:xfrm>
        </p:spPr>
        <p:txBody>
          <a:bodyPr>
            <a:normAutofit fontScale="92500"/>
          </a:bodyPr>
          <a:lstStyle/>
          <a:p>
            <a:r>
              <a:rPr lang="en-GB" b="1" u="sng" dirty="0" smtClean="0"/>
              <a:t>Wels</a:t>
            </a:r>
            <a:r>
              <a:rPr lang="en-GB" b="1" dirty="0" smtClean="0"/>
              <a:t>h as a second language now falls into this area of learning,  Literacy, language and Communication</a:t>
            </a:r>
          </a:p>
          <a:p>
            <a:r>
              <a:rPr lang="en-GB" b="1" dirty="0" smtClean="0"/>
              <a:t>The school uses the Welsh schemes of work provided by the authority.</a:t>
            </a:r>
          </a:p>
          <a:p>
            <a:r>
              <a:rPr lang="en-GB" b="1" dirty="0" smtClean="0"/>
              <a:t>It is our intention to go for the bronze award in this area of learning.</a:t>
            </a:r>
          </a:p>
          <a:p>
            <a:r>
              <a:rPr lang="en-GB" b="1" dirty="0" smtClean="0">
                <a:solidFill>
                  <a:srgbClr val="0070C0"/>
                </a:solidFill>
              </a:rPr>
              <a:t>70% </a:t>
            </a:r>
            <a:r>
              <a:rPr lang="en-GB" b="1" dirty="0" smtClean="0"/>
              <a:t>of time allocation for this subject is on </a:t>
            </a:r>
            <a:r>
              <a:rPr lang="en-GB" b="1" dirty="0" err="1" smtClean="0"/>
              <a:t>oracy</a:t>
            </a:r>
            <a:r>
              <a:rPr lang="en-GB" b="1" dirty="0" smtClean="0"/>
              <a:t>.</a:t>
            </a:r>
          </a:p>
          <a:p>
            <a:r>
              <a:rPr lang="en-GB" b="1" dirty="0" smtClean="0">
                <a:solidFill>
                  <a:srgbClr val="0070C0"/>
                </a:solidFill>
              </a:rPr>
              <a:t>15% </a:t>
            </a:r>
            <a:r>
              <a:rPr lang="en-GB" b="1" dirty="0" smtClean="0"/>
              <a:t>0f time allocation for this subject is on reading.</a:t>
            </a:r>
          </a:p>
          <a:p>
            <a:r>
              <a:rPr lang="en-GB" b="1" dirty="0" smtClean="0">
                <a:solidFill>
                  <a:srgbClr val="0070C0"/>
                </a:solidFill>
              </a:rPr>
              <a:t>15% </a:t>
            </a:r>
            <a:r>
              <a:rPr lang="en-GB" b="1" dirty="0" smtClean="0"/>
              <a:t>of time allocation for this subject is on </a:t>
            </a:r>
            <a:r>
              <a:rPr lang="en-GB" b="1" dirty="0" err="1" smtClean="0"/>
              <a:t>oracy</a:t>
            </a:r>
            <a:endParaRPr lang="en-GB" b="1" dirty="0" smtClean="0"/>
          </a:p>
          <a:p>
            <a:r>
              <a:rPr lang="en-GB" b="1" dirty="0" err="1" smtClean="0"/>
              <a:t>Helpwr</a:t>
            </a:r>
            <a:r>
              <a:rPr lang="en-GB" b="1" dirty="0" smtClean="0"/>
              <a:t> </a:t>
            </a:r>
            <a:r>
              <a:rPr lang="en-GB" b="1" dirty="0" err="1" smtClean="0"/>
              <a:t>Heddiw</a:t>
            </a:r>
            <a:r>
              <a:rPr lang="en-GB" b="1" dirty="0" smtClean="0"/>
              <a:t>: tem minutes a day is allocated to developing </a:t>
            </a:r>
            <a:r>
              <a:rPr lang="en-GB" b="1" dirty="0" err="1" smtClean="0"/>
              <a:t>oracy</a:t>
            </a:r>
            <a:r>
              <a:rPr lang="en-GB" b="1" dirty="0" smtClean="0"/>
              <a:t> skills.</a:t>
            </a:r>
          </a:p>
          <a:p>
            <a:r>
              <a:rPr lang="en-GB" b="1" dirty="0" err="1" smtClean="0"/>
              <a:t>Dosbarth</a:t>
            </a:r>
            <a:r>
              <a:rPr lang="en-GB" b="1" dirty="0" smtClean="0"/>
              <a:t> </a:t>
            </a:r>
            <a:r>
              <a:rPr lang="en-GB" b="1" dirty="0" err="1" smtClean="0"/>
              <a:t>Gwynno</a:t>
            </a:r>
            <a:r>
              <a:rPr lang="en-GB" b="1" dirty="0" smtClean="0"/>
              <a:t> will focus on the following topics this term?</a:t>
            </a:r>
          </a:p>
          <a:p>
            <a:r>
              <a:rPr lang="en-GB" b="1" dirty="0" err="1" smtClean="0">
                <a:solidFill>
                  <a:srgbClr val="0070C0"/>
                </a:solidFill>
              </a:rPr>
              <a:t>Gwersyllfa</a:t>
            </a:r>
            <a:r>
              <a:rPr lang="en-GB" b="1" dirty="0" smtClean="0">
                <a:solidFill>
                  <a:srgbClr val="0070C0"/>
                </a:solidFill>
              </a:rPr>
              <a:t> </a:t>
            </a:r>
            <a:r>
              <a:rPr lang="en-GB" b="1" dirty="0" smtClean="0"/>
              <a:t>– camping and </a:t>
            </a:r>
            <a:r>
              <a:rPr lang="en-GB" b="1" dirty="0">
                <a:solidFill>
                  <a:srgbClr val="0070C0"/>
                </a:solidFill>
              </a:rPr>
              <a:t>B</a:t>
            </a:r>
            <a:r>
              <a:rPr lang="en-GB" b="1" dirty="0" smtClean="0">
                <a:solidFill>
                  <a:srgbClr val="0070C0"/>
                </a:solidFill>
              </a:rPr>
              <a:t>eth </a:t>
            </a:r>
            <a:r>
              <a:rPr lang="en-GB" b="1" dirty="0" err="1" smtClean="0">
                <a:solidFill>
                  <a:srgbClr val="0070C0"/>
                </a:solidFill>
              </a:rPr>
              <a:t>sy’n</a:t>
            </a:r>
            <a:r>
              <a:rPr lang="en-GB" b="1" dirty="0" smtClean="0">
                <a:solidFill>
                  <a:srgbClr val="0070C0"/>
                </a:solidFill>
              </a:rPr>
              <a:t> bod </a:t>
            </a:r>
            <a:r>
              <a:rPr lang="en-GB" b="1" dirty="0" err="1" smtClean="0">
                <a:solidFill>
                  <a:srgbClr val="0070C0"/>
                </a:solidFill>
              </a:rPr>
              <a:t>gyda</a:t>
            </a:r>
            <a:r>
              <a:rPr lang="en-GB" b="1" dirty="0" smtClean="0">
                <a:solidFill>
                  <a:srgbClr val="0070C0"/>
                </a:solidFill>
              </a:rPr>
              <a:t> </a:t>
            </a:r>
            <a:r>
              <a:rPr lang="en-GB" b="1" dirty="0" err="1" smtClean="0">
                <a:solidFill>
                  <a:srgbClr val="0070C0"/>
                </a:solidFill>
              </a:rPr>
              <a:t>ti</a:t>
            </a:r>
            <a:r>
              <a:rPr lang="en-GB" b="1" dirty="0" smtClean="0">
                <a:solidFill>
                  <a:srgbClr val="0070C0"/>
                </a:solidFill>
              </a:rPr>
              <a:t>? </a:t>
            </a:r>
            <a:r>
              <a:rPr lang="en-GB" b="1" dirty="0" err="1" smtClean="0">
                <a:solidFill>
                  <a:srgbClr val="0070C0"/>
                </a:solidFill>
              </a:rPr>
              <a:t>Salwch</a:t>
            </a:r>
            <a:r>
              <a:rPr lang="en-GB" b="1" dirty="0" smtClean="0">
                <a:solidFill>
                  <a:srgbClr val="0070C0"/>
                </a:solidFill>
              </a:rPr>
              <a:t> </a:t>
            </a:r>
            <a:r>
              <a:rPr lang="en-GB" b="1" dirty="0" smtClean="0"/>
              <a:t>– What is the matter with you? Illness.</a:t>
            </a:r>
          </a:p>
          <a:p>
            <a:endParaRPr lang="en-GB" dirty="0" smtClean="0"/>
          </a:p>
          <a:p>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9259" y="2093052"/>
            <a:ext cx="3021389" cy="3021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74343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E55CB01-4B22-4D97-8E6C-963D75420DB4}"/>
              </a:ext>
            </a:extLst>
          </p:cNvPr>
          <p:cNvSpPr>
            <a:spLocks noGrp="1"/>
          </p:cNvSpPr>
          <p:nvPr>
            <p:ph type="title"/>
          </p:nvPr>
        </p:nvSpPr>
        <p:spPr/>
        <p:txBody>
          <a:bodyPr/>
          <a:lstStyle/>
          <a:p>
            <a:r>
              <a:rPr lang="en-GB" b="1" u="sng" dirty="0"/>
              <a:t>Mathematics and Numeracy</a:t>
            </a:r>
          </a:p>
        </p:txBody>
      </p:sp>
      <p:sp>
        <p:nvSpPr>
          <p:cNvPr id="3" name="Content Placeholder 2">
            <a:extLst>
              <a:ext uri="{FF2B5EF4-FFF2-40B4-BE49-F238E27FC236}">
                <a16:creationId xmlns="" xmlns:a16="http://schemas.microsoft.com/office/drawing/2014/main" id="{88C98F1E-8937-4E68-88DD-07F8B94DA808}"/>
              </a:ext>
            </a:extLst>
          </p:cNvPr>
          <p:cNvSpPr>
            <a:spLocks noGrp="1"/>
          </p:cNvSpPr>
          <p:nvPr>
            <p:ph idx="1"/>
          </p:nvPr>
        </p:nvSpPr>
        <p:spPr>
          <a:xfrm>
            <a:off x="457200" y="2108201"/>
            <a:ext cx="10698480" cy="4153114"/>
          </a:xfrm>
        </p:spPr>
        <p:txBody>
          <a:bodyPr>
            <a:normAutofit fontScale="92500" lnSpcReduction="20000"/>
          </a:bodyPr>
          <a:lstStyle/>
          <a:p>
            <a:r>
              <a:rPr lang="en-GB" b="1" u="sng" dirty="0"/>
              <a:t>Complete </a:t>
            </a:r>
            <a:r>
              <a:rPr lang="en-GB" b="1" u="sng" dirty="0" smtClean="0"/>
              <a:t>Maths: </a:t>
            </a:r>
            <a:r>
              <a:rPr lang="en-GB" b="1" dirty="0" smtClean="0"/>
              <a:t>A </a:t>
            </a:r>
            <a:r>
              <a:rPr lang="en-GB" b="1" dirty="0"/>
              <a:t>brand new, whole school approach to Mathematics that is being implemented this year. </a:t>
            </a:r>
          </a:p>
          <a:p>
            <a:r>
              <a:rPr lang="en-GB" b="1" dirty="0" smtClean="0"/>
              <a:t>Mental Maths commences each mathematics lesson – where children show their answers to questions on whiteboards. It is a means of consolidating previous learning.</a:t>
            </a:r>
          </a:p>
          <a:p>
            <a:r>
              <a:rPr lang="en-GB" b="1" dirty="0" smtClean="0"/>
              <a:t>Mathematics homework is set weekly and books are sent home for the completion of these tasks. This term Mrs Houston’s mathematics class will focus on the following areas of learning:</a:t>
            </a:r>
          </a:p>
          <a:p>
            <a:r>
              <a:rPr lang="en-GB" b="1" dirty="0" smtClean="0">
                <a:solidFill>
                  <a:srgbClr val="FF0000"/>
                </a:solidFill>
              </a:rPr>
              <a:t>Place Value, multiples, product, prime numbers, odd and even, the four process of number (+, -, X and division.) 2 D shape linked to angle, parallel lines</a:t>
            </a:r>
            <a:r>
              <a:rPr lang="en-GB" b="1" dirty="0">
                <a:solidFill>
                  <a:srgbClr val="FF0000"/>
                </a:solidFill>
              </a:rPr>
              <a:t> </a:t>
            </a:r>
            <a:r>
              <a:rPr lang="en-GB" b="1" dirty="0" smtClean="0">
                <a:solidFill>
                  <a:srgbClr val="FF0000"/>
                </a:solidFill>
              </a:rPr>
              <a:t>and symmetry, time, area and perimeter.</a:t>
            </a:r>
          </a:p>
          <a:p>
            <a:r>
              <a:rPr lang="en-GB" b="1" dirty="0" smtClean="0"/>
              <a:t>Developing an excellent mental recall of multiplication facts to 10.</a:t>
            </a:r>
          </a:p>
          <a:p>
            <a:r>
              <a:rPr lang="en-GB" b="1" u="sng" dirty="0" smtClean="0">
                <a:solidFill>
                  <a:srgbClr val="0070C0"/>
                </a:solidFill>
              </a:rPr>
              <a:t>Reasoning: </a:t>
            </a:r>
            <a:r>
              <a:rPr lang="en-GB" b="1" dirty="0" smtClean="0"/>
              <a:t>This is a weekly activity where children apply their learning in a problem solving context.</a:t>
            </a:r>
          </a:p>
          <a:p>
            <a:r>
              <a:rPr lang="en-GB" b="1" u="sng" dirty="0" err="1" smtClean="0">
                <a:solidFill>
                  <a:srgbClr val="0070C0"/>
                </a:solidFill>
              </a:rPr>
              <a:t>Mathletics</a:t>
            </a:r>
            <a:r>
              <a:rPr lang="en-GB" b="1" u="sng" dirty="0" smtClean="0">
                <a:solidFill>
                  <a:srgbClr val="0070C0"/>
                </a:solidFill>
              </a:rPr>
              <a:t>: </a:t>
            </a:r>
            <a:r>
              <a:rPr lang="en-GB" b="1" dirty="0" smtClean="0"/>
              <a:t>Is the online provision for additional homework in this area of learning. If parents d not have access to this platform, please give me your names at the end of the presentation.</a:t>
            </a:r>
            <a:endParaRPr lang="en-GB" b="1" dirty="0"/>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018067" y="232474"/>
            <a:ext cx="1503336" cy="1503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8741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765D190-20E4-4AD9-BF16-113D37E68BD9}"/>
              </a:ext>
            </a:extLst>
          </p:cNvPr>
          <p:cNvSpPr>
            <a:spLocks noGrp="1"/>
          </p:cNvSpPr>
          <p:nvPr>
            <p:ph type="title"/>
          </p:nvPr>
        </p:nvSpPr>
        <p:spPr>
          <a:xfrm>
            <a:off x="1097280" y="286603"/>
            <a:ext cx="10058400" cy="1015255"/>
          </a:xfrm>
        </p:spPr>
        <p:txBody>
          <a:bodyPr/>
          <a:lstStyle/>
          <a:p>
            <a:r>
              <a:rPr lang="en-GB" b="1" u="sng" dirty="0"/>
              <a:t>Humanities</a:t>
            </a:r>
          </a:p>
        </p:txBody>
      </p:sp>
      <p:sp>
        <p:nvSpPr>
          <p:cNvPr id="3" name="Content Placeholder 2">
            <a:extLst>
              <a:ext uri="{FF2B5EF4-FFF2-40B4-BE49-F238E27FC236}">
                <a16:creationId xmlns="" xmlns:a16="http://schemas.microsoft.com/office/drawing/2014/main" id="{BE206F76-25AF-4824-9229-E0353AE4FBDA}"/>
              </a:ext>
            </a:extLst>
          </p:cNvPr>
          <p:cNvSpPr>
            <a:spLocks noGrp="1"/>
          </p:cNvSpPr>
          <p:nvPr>
            <p:ph idx="1"/>
          </p:nvPr>
        </p:nvSpPr>
        <p:spPr>
          <a:xfrm>
            <a:off x="495946" y="2108201"/>
            <a:ext cx="10659734" cy="3760891"/>
          </a:xfrm>
        </p:spPr>
        <p:txBody>
          <a:bodyPr>
            <a:normAutofit fontScale="85000" lnSpcReduction="20000"/>
          </a:bodyPr>
          <a:lstStyle/>
          <a:p>
            <a:r>
              <a:rPr lang="en-GB" b="1" dirty="0" smtClean="0"/>
              <a:t>Humanities is the focus upon history and geography. This term my focus will be on geography and will be delivered through the topic of ‘Plastic fantastic’ It is also used as a platform for developing numeracy, literacy and IT skills in different contexts. The children will develop the following skills:</a:t>
            </a:r>
          </a:p>
          <a:p>
            <a:pPr>
              <a:buFont typeface="Wingdings" pitchFamily="2" charset="2"/>
              <a:buChar char="v"/>
            </a:pPr>
            <a:r>
              <a:rPr lang="en-GB" b="1" dirty="0" smtClean="0"/>
              <a:t>Compass direction using the eight points</a:t>
            </a:r>
          </a:p>
          <a:p>
            <a:pPr>
              <a:buFont typeface="Wingdings" pitchFamily="2" charset="2"/>
              <a:buChar char="v"/>
            </a:pPr>
            <a:r>
              <a:rPr lang="en-GB" b="1" dirty="0" smtClean="0"/>
              <a:t>Using 2 </a:t>
            </a:r>
            <a:r>
              <a:rPr lang="en-GB" b="1" dirty="0"/>
              <a:t>f</a:t>
            </a:r>
            <a:r>
              <a:rPr lang="en-GB" b="1" dirty="0" smtClean="0"/>
              <a:t>igure coordinates to record position and identify position</a:t>
            </a:r>
          </a:p>
          <a:p>
            <a:pPr>
              <a:buFont typeface="Wingdings" pitchFamily="2" charset="2"/>
              <a:buChar char="v"/>
            </a:pPr>
            <a:r>
              <a:rPr lang="en-GB" b="1" dirty="0" smtClean="0"/>
              <a:t>Map reading skills</a:t>
            </a:r>
          </a:p>
          <a:p>
            <a:pPr>
              <a:buFont typeface="Wingdings" pitchFamily="2" charset="2"/>
              <a:buChar char="v"/>
            </a:pPr>
            <a:r>
              <a:rPr lang="en-GB" b="1" dirty="0" smtClean="0"/>
              <a:t>The use of atlases</a:t>
            </a:r>
          </a:p>
          <a:p>
            <a:pPr>
              <a:buFont typeface="Wingdings" pitchFamily="2" charset="2"/>
              <a:buChar char="v"/>
            </a:pPr>
            <a:r>
              <a:rPr lang="en-GB" b="1" dirty="0" smtClean="0"/>
              <a:t>Interpreting geographical data</a:t>
            </a:r>
          </a:p>
          <a:p>
            <a:pPr>
              <a:buFont typeface="Wingdings" pitchFamily="2" charset="2"/>
              <a:buChar char="v"/>
            </a:pPr>
            <a:r>
              <a:rPr lang="en-GB" b="1" dirty="0" smtClean="0"/>
              <a:t>Using keys to identify location</a:t>
            </a:r>
          </a:p>
          <a:p>
            <a:pPr>
              <a:buFont typeface="Wingdings" pitchFamily="2" charset="2"/>
              <a:buChar char="v"/>
            </a:pPr>
            <a:r>
              <a:rPr lang="en-GB" b="1" dirty="0" smtClean="0"/>
              <a:t>To use simple scales to calculate distances between different locations.</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3064" y="2789694"/>
            <a:ext cx="4430640" cy="2766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1168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5775B7C-6390-41C6-BB67-D83F79784F81}"/>
              </a:ext>
            </a:extLst>
          </p:cNvPr>
          <p:cNvSpPr>
            <a:spLocks noGrp="1"/>
          </p:cNvSpPr>
          <p:nvPr>
            <p:ph type="title"/>
          </p:nvPr>
        </p:nvSpPr>
        <p:spPr/>
        <p:txBody>
          <a:bodyPr/>
          <a:lstStyle/>
          <a:p>
            <a:r>
              <a:rPr lang="en-GB" b="1" u="sng" dirty="0"/>
              <a:t>Health and Well-Being</a:t>
            </a:r>
          </a:p>
        </p:txBody>
      </p:sp>
      <p:sp>
        <p:nvSpPr>
          <p:cNvPr id="3" name="Content Placeholder 2">
            <a:extLst>
              <a:ext uri="{FF2B5EF4-FFF2-40B4-BE49-F238E27FC236}">
                <a16:creationId xmlns="" xmlns:a16="http://schemas.microsoft.com/office/drawing/2014/main" id="{B18B88AB-F720-43BB-BF66-EDE73FC8C73B}"/>
              </a:ext>
            </a:extLst>
          </p:cNvPr>
          <p:cNvSpPr>
            <a:spLocks noGrp="1"/>
          </p:cNvSpPr>
          <p:nvPr>
            <p:ph idx="1"/>
          </p:nvPr>
        </p:nvSpPr>
        <p:spPr/>
        <p:txBody>
          <a:bodyPr>
            <a:normAutofit/>
          </a:bodyPr>
          <a:lstStyle/>
          <a:p>
            <a:r>
              <a:rPr lang="en-GB" b="1" u="sng" dirty="0" err="1" smtClean="0">
                <a:solidFill>
                  <a:srgbClr val="0070C0"/>
                </a:solidFill>
              </a:rPr>
              <a:t>TenTen</a:t>
            </a:r>
            <a:r>
              <a:rPr lang="en-GB" b="1" dirty="0" smtClean="0">
                <a:solidFill>
                  <a:srgbClr val="0070C0"/>
                </a:solidFill>
              </a:rPr>
              <a:t>: </a:t>
            </a:r>
            <a:r>
              <a:rPr lang="en-GB" b="1" dirty="0" smtClean="0"/>
              <a:t>This </a:t>
            </a:r>
            <a:r>
              <a:rPr lang="en-GB" b="1" dirty="0"/>
              <a:t>scheme covers the Health and Well-Being area of learning (not including PE) and teaches children about themselves and their physical, mental, emotional and spiritual health</a:t>
            </a:r>
            <a:r>
              <a:rPr lang="en-GB" b="1" dirty="0" smtClean="0"/>
              <a:t>. These lessons will be taught by Ms </a:t>
            </a:r>
            <a:r>
              <a:rPr lang="en-GB" b="1" dirty="0" err="1" smtClean="0"/>
              <a:t>Westgarth</a:t>
            </a:r>
            <a:r>
              <a:rPr lang="en-GB" b="1" dirty="0" smtClean="0"/>
              <a:t> during Mrs </a:t>
            </a:r>
            <a:r>
              <a:rPr lang="en-GB" b="1" dirty="0"/>
              <a:t>H</a:t>
            </a:r>
            <a:r>
              <a:rPr lang="en-GB" b="1" dirty="0" smtClean="0"/>
              <a:t>ouston’s PPA time</a:t>
            </a:r>
            <a:endParaRPr lang="en-GB" b="1" dirty="0"/>
          </a:p>
          <a:p>
            <a:r>
              <a:rPr lang="en-GB" b="1" u="sng" dirty="0" smtClean="0">
                <a:solidFill>
                  <a:srgbClr val="0070C0"/>
                </a:solidFill>
              </a:rPr>
              <a:t>GetSet4PE – Scheme of Work</a:t>
            </a:r>
            <a:endParaRPr lang="en-GB" b="1" u="sng" dirty="0">
              <a:solidFill>
                <a:srgbClr val="0070C0"/>
              </a:solidFill>
            </a:endParaRPr>
          </a:p>
          <a:p>
            <a:r>
              <a:rPr lang="en-GB" b="1" dirty="0" smtClean="0"/>
              <a:t>Our </a:t>
            </a:r>
            <a:r>
              <a:rPr lang="en-GB" b="1" dirty="0"/>
              <a:t>PE topics for this Term are ‘Fundamentals’ and </a:t>
            </a:r>
            <a:r>
              <a:rPr lang="en-GB" b="1" dirty="0" smtClean="0"/>
              <a:t>‘Gymnastics’. These lessons will be taught by Ms </a:t>
            </a:r>
            <a:r>
              <a:rPr lang="en-GB" b="1" dirty="0" err="1" smtClean="0"/>
              <a:t>Beynon</a:t>
            </a:r>
            <a:r>
              <a:rPr lang="en-GB" b="1" dirty="0" smtClean="0"/>
              <a:t> during Mrs Houston’ s PPA time.</a:t>
            </a:r>
          </a:p>
          <a:p>
            <a:r>
              <a:rPr lang="en-GB" b="1" u="sng" dirty="0" smtClean="0"/>
              <a:t>PE takes place on a Wednesday afternoon.</a:t>
            </a:r>
            <a:endParaRPr lang="en-GB" b="1" u="sng" dirty="0"/>
          </a:p>
          <a:p>
            <a:endParaRPr lang="en-GB" dirty="0"/>
          </a:p>
        </p:txBody>
      </p:sp>
      <p:pic>
        <p:nvPicPr>
          <p:cNvPr id="921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70922" y="4260155"/>
            <a:ext cx="2080484" cy="1791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4036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AB144A-1E3D-4ACC-891C-C89D1A73DA01}"/>
              </a:ext>
            </a:extLst>
          </p:cNvPr>
          <p:cNvSpPr>
            <a:spLocks noGrp="1"/>
          </p:cNvSpPr>
          <p:nvPr>
            <p:ph type="title"/>
          </p:nvPr>
        </p:nvSpPr>
        <p:spPr>
          <a:xfrm>
            <a:off x="1074033" y="464949"/>
            <a:ext cx="10058400" cy="1001191"/>
          </a:xfrm>
        </p:spPr>
        <p:txBody>
          <a:bodyPr/>
          <a:lstStyle/>
          <a:p>
            <a:r>
              <a:rPr lang="en-GB" b="1" u="sng" dirty="0"/>
              <a:t>Science and Technology</a:t>
            </a:r>
          </a:p>
        </p:txBody>
      </p:sp>
      <p:sp>
        <p:nvSpPr>
          <p:cNvPr id="3" name="Content Placeholder 2">
            <a:extLst>
              <a:ext uri="{FF2B5EF4-FFF2-40B4-BE49-F238E27FC236}">
                <a16:creationId xmlns="" xmlns:a16="http://schemas.microsoft.com/office/drawing/2014/main" id="{BC998F93-E8A5-46DF-B968-D50100B4D4C2}"/>
              </a:ext>
            </a:extLst>
          </p:cNvPr>
          <p:cNvSpPr>
            <a:spLocks noGrp="1"/>
          </p:cNvSpPr>
          <p:nvPr>
            <p:ph idx="1"/>
          </p:nvPr>
        </p:nvSpPr>
        <p:spPr>
          <a:xfrm>
            <a:off x="278969" y="1991963"/>
            <a:ext cx="11391255" cy="4075623"/>
          </a:xfrm>
        </p:spPr>
        <p:txBody>
          <a:bodyPr>
            <a:normAutofit fontScale="25000" lnSpcReduction="20000"/>
          </a:bodyPr>
          <a:lstStyle/>
          <a:p>
            <a:pPr fontAlgn="base"/>
            <a:r>
              <a:rPr lang="en-GB" sz="2000" dirty="0">
                <a:solidFill>
                  <a:srgbClr val="000000"/>
                </a:solidFill>
                <a:latin typeface="Calibri"/>
              </a:rPr>
              <a:t> </a:t>
            </a:r>
            <a:endParaRPr lang="en-GB" dirty="0">
              <a:solidFill>
                <a:srgbClr val="000000"/>
              </a:solidFill>
              <a:latin typeface="Segoe UI"/>
            </a:endParaRPr>
          </a:p>
          <a:p>
            <a:pPr fontAlgn="base"/>
            <a:r>
              <a:rPr lang="en-GB" sz="7200" b="1" dirty="0" smtClean="0">
                <a:solidFill>
                  <a:srgbClr val="000000"/>
                </a:solidFill>
                <a:latin typeface="Calibri"/>
              </a:rPr>
              <a:t>The children will </a:t>
            </a:r>
            <a:r>
              <a:rPr lang="en-GB" sz="7200" b="1" dirty="0">
                <a:solidFill>
                  <a:srgbClr val="000000"/>
                </a:solidFill>
                <a:latin typeface="Calibri"/>
              </a:rPr>
              <a:t>u</a:t>
            </a:r>
            <a:r>
              <a:rPr lang="en-GB" sz="7200" b="1" dirty="0" smtClean="0">
                <a:solidFill>
                  <a:srgbClr val="000000"/>
                </a:solidFill>
                <a:latin typeface="Calibri"/>
              </a:rPr>
              <a:t>ndertake a series of investigations during the second half </a:t>
            </a:r>
            <a:r>
              <a:rPr lang="en-GB" sz="7200" b="1" dirty="0">
                <a:solidFill>
                  <a:srgbClr val="000000"/>
                </a:solidFill>
                <a:latin typeface="Calibri"/>
              </a:rPr>
              <a:t>o</a:t>
            </a:r>
            <a:r>
              <a:rPr lang="en-GB" sz="7200" b="1" dirty="0" smtClean="0">
                <a:solidFill>
                  <a:srgbClr val="000000"/>
                </a:solidFill>
                <a:latin typeface="Calibri"/>
              </a:rPr>
              <a:t>f the autumn term. They will develop the skills of identifying a success criteria for an investigation, to make predictions about the outcome of an investigation, how to conduct a fair test, to describe, their method, how they will record their results in charts, and a variety of graphs, to draw conclusions from their data . To explain what they have learned and to assess whether the success criteria for the investigation has been achieved.</a:t>
            </a:r>
          </a:p>
          <a:p>
            <a:pPr fontAlgn="base"/>
            <a:r>
              <a:rPr lang="en-GB" sz="7200" b="1" u="sng" dirty="0" smtClean="0">
                <a:solidFill>
                  <a:srgbClr val="0070C0"/>
                </a:solidFill>
                <a:latin typeface="Calibri"/>
              </a:rPr>
              <a:t>Let’s </a:t>
            </a:r>
            <a:r>
              <a:rPr lang="en-GB" sz="7200" b="1" u="sng" dirty="0">
                <a:solidFill>
                  <a:srgbClr val="0070C0"/>
                </a:solidFill>
                <a:latin typeface="Calibri"/>
              </a:rPr>
              <a:t>investigate Physics</a:t>
            </a:r>
            <a:r>
              <a:rPr lang="en-GB" sz="7200" b="1" dirty="0">
                <a:solidFill>
                  <a:srgbClr val="0070C0"/>
                </a:solidFill>
                <a:latin typeface="Calibri"/>
              </a:rPr>
              <a:t> </a:t>
            </a:r>
            <a:r>
              <a:rPr lang="en-GB" sz="7200" b="1" dirty="0" smtClean="0">
                <a:solidFill>
                  <a:srgbClr val="0070C0"/>
                </a:solidFill>
                <a:latin typeface="Segoe UI"/>
              </a:rPr>
              <a:t> - </a:t>
            </a:r>
            <a:r>
              <a:rPr lang="en-GB" sz="7200" b="1" u="sng" dirty="0" smtClean="0">
                <a:solidFill>
                  <a:srgbClr val="0070C0"/>
                </a:solidFill>
                <a:latin typeface="Calibri"/>
              </a:rPr>
              <a:t>How </a:t>
            </a:r>
            <a:r>
              <a:rPr lang="en-GB" sz="7200" b="1" u="sng" dirty="0">
                <a:solidFill>
                  <a:srgbClr val="0070C0"/>
                </a:solidFill>
                <a:latin typeface="Calibri"/>
              </a:rPr>
              <a:t>things work</a:t>
            </a:r>
            <a:r>
              <a:rPr lang="en-GB" sz="7200" b="1" dirty="0">
                <a:solidFill>
                  <a:srgbClr val="0070C0"/>
                </a:solidFill>
                <a:latin typeface="Calibri"/>
              </a:rPr>
              <a:t> </a:t>
            </a:r>
            <a:endParaRPr lang="en-GB" sz="7200" b="1" dirty="0">
              <a:solidFill>
                <a:srgbClr val="0070C0"/>
              </a:solidFill>
              <a:latin typeface="Segoe UI"/>
            </a:endParaRPr>
          </a:p>
          <a:p>
            <a:pPr fontAlgn="base">
              <a:buFont typeface="Arial"/>
              <a:buChar char="•"/>
            </a:pPr>
            <a:r>
              <a:rPr lang="en-GB" sz="7200" b="1" dirty="0" smtClean="0">
                <a:solidFill>
                  <a:srgbClr val="000000"/>
                </a:solidFill>
                <a:latin typeface="Calibri"/>
              </a:rPr>
              <a:t>1.Describes </a:t>
            </a:r>
            <a:r>
              <a:rPr lang="en-GB" sz="7200" b="1" dirty="0">
                <a:solidFill>
                  <a:srgbClr val="000000"/>
                </a:solidFill>
                <a:latin typeface="Calibri"/>
              </a:rPr>
              <a:t>How things work  </a:t>
            </a:r>
          </a:p>
          <a:p>
            <a:pPr fontAlgn="base">
              <a:buFont typeface="Arial"/>
              <a:buChar char="•"/>
            </a:pPr>
            <a:r>
              <a:rPr lang="en-GB" sz="7200" b="1" dirty="0">
                <a:solidFill>
                  <a:srgbClr val="000000"/>
                </a:solidFill>
                <a:latin typeface="Calibri"/>
              </a:rPr>
              <a:t>2. forces of different kinds  </a:t>
            </a:r>
          </a:p>
          <a:p>
            <a:pPr fontAlgn="base">
              <a:buFont typeface="Arial"/>
              <a:buChar char="•"/>
            </a:pPr>
            <a:r>
              <a:rPr lang="en-GB" sz="7200" b="1" dirty="0">
                <a:solidFill>
                  <a:srgbClr val="000000"/>
                </a:solidFill>
                <a:latin typeface="Calibri"/>
              </a:rPr>
              <a:t>3. the ways in which forces can affect movement and how forces can be compared  </a:t>
            </a:r>
          </a:p>
          <a:p>
            <a:pPr fontAlgn="base">
              <a:buFont typeface="Arial"/>
              <a:buChar char="•"/>
            </a:pPr>
            <a:r>
              <a:rPr lang="en-GB" sz="7200" b="1" u="sng" dirty="0" smtClean="0">
                <a:solidFill>
                  <a:srgbClr val="0070C0"/>
                </a:solidFill>
                <a:latin typeface="Calibri"/>
              </a:rPr>
              <a:t>Describes </a:t>
            </a:r>
            <a:r>
              <a:rPr lang="en-GB" sz="7200" b="1" u="sng" dirty="0">
                <a:solidFill>
                  <a:srgbClr val="0070C0"/>
                </a:solidFill>
                <a:latin typeface="Calibri"/>
              </a:rPr>
              <a:t>Sustainable Earth</a:t>
            </a:r>
            <a:r>
              <a:rPr lang="en-GB" sz="7200" b="1" u="sng" dirty="0">
                <a:solidFill>
                  <a:srgbClr val="000000"/>
                </a:solidFill>
                <a:latin typeface="Calibri"/>
              </a:rPr>
              <a:t> </a:t>
            </a:r>
            <a:r>
              <a:rPr lang="en-GB" sz="7200" b="1" dirty="0">
                <a:solidFill>
                  <a:srgbClr val="000000"/>
                </a:solidFill>
                <a:latin typeface="Calibri"/>
              </a:rPr>
              <a:t> </a:t>
            </a:r>
            <a:endParaRPr lang="en-GB" sz="7200" b="1" dirty="0">
              <a:solidFill>
                <a:srgbClr val="000000"/>
              </a:solidFill>
              <a:latin typeface="Segoe UI"/>
            </a:endParaRPr>
          </a:p>
          <a:p>
            <a:pPr fontAlgn="base"/>
            <a:r>
              <a:rPr lang="en-GB" sz="7200" b="1" dirty="0">
                <a:solidFill>
                  <a:srgbClr val="000000"/>
                </a:solidFill>
                <a:latin typeface="Calibri"/>
              </a:rPr>
              <a:t>The properties of materials related to their uses  </a:t>
            </a:r>
            <a:endParaRPr lang="en-GB" sz="7200" b="1" dirty="0">
              <a:solidFill>
                <a:srgbClr val="000000"/>
              </a:solidFill>
              <a:latin typeface="Segoe UI"/>
            </a:endParaRPr>
          </a:p>
          <a:p>
            <a:pPr fontAlgn="base"/>
            <a:r>
              <a:rPr lang="en-GB" sz="4500" b="1" dirty="0">
                <a:solidFill>
                  <a:srgbClr val="7030A0"/>
                </a:solidFill>
                <a:latin typeface="Calibri"/>
              </a:rPr>
              <a:t> </a:t>
            </a:r>
            <a:endParaRPr lang="en-GB" sz="4500" b="1" dirty="0">
              <a:solidFill>
                <a:srgbClr val="000000"/>
              </a:solidFill>
              <a:latin typeface="Segoe UI"/>
            </a:endParaRPr>
          </a:p>
          <a:p>
            <a:endParaRPr lang="en-GB" dirty="0"/>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02376" y="3394129"/>
            <a:ext cx="3087894" cy="21958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3338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AB144A-1E3D-4ACC-891C-C89D1A73DA01}"/>
              </a:ext>
            </a:extLst>
          </p:cNvPr>
          <p:cNvSpPr>
            <a:spLocks noGrp="1"/>
          </p:cNvSpPr>
          <p:nvPr>
            <p:ph type="title"/>
          </p:nvPr>
        </p:nvSpPr>
        <p:spPr>
          <a:xfrm>
            <a:off x="1074033" y="464949"/>
            <a:ext cx="10058400" cy="1001191"/>
          </a:xfrm>
        </p:spPr>
        <p:txBody>
          <a:bodyPr/>
          <a:lstStyle/>
          <a:p>
            <a:r>
              <a:rPr lang="en-GB" b="1" u="sng" dirty="0"/>
              <a:t>Science and Technology</a:t>
            </a:r>
          </a:p>
        </p:txBody>
      </p:sp>
      <p:sp>
        <p:nvSpPr>
          <p:cNvPr id="3" name="Content Placeholder 2">
            <a:extLst>
              <a:ext uri="{FF2B5EF4-FFF2-40B4-BE49-F238E27FC236}">
                <a16:creationId xmlns="" xmlns:a16="http://schemas.microsoft.com/office/drawing/2014/main" id="{BC998F93-E8A5-46DF-B968-D50100B4D4C2}"/>
              </a:ext>
            </a:extLst>
          </p:cNvPr>
          <p:cNvSpPr>
            <a:spLocks noGrp="1"/>
          </p:cNvSpPr>
          <p:nvPr>
            <p:ph idx="1"/>
          </p:nvPr>
        </p:nvSpPr>
        <p:spPr>
          <a:xfrm>
            <a:off x="278969" y="1991963"/>
            <a:ext cx="11391255" cy="4075623"/>
          </a:xfrm>
        </p:spPr>
        <p:txBody>
          <a:bodyPr>
            <a:normAutofit/>
          </a:bodyPr>
          <a:lstStyle/>
          <a:p>
            <a:pPr fontAlgn="base"/>
            <a:r>
              <a:rPr lang="en-GB" sz="2000" dirty="0">
                <a:solidFill>
                  <a:srgbClr val="000000"/>
                </a:solidFill>
                <a:latin typeface="Calibri"/>
              </a:rPr>
              <a:t> </a:t>
            </a:r>
            <a:r>
              <a:rPr lang="en-GB" sz="4500" b="1" u="sng" dirty="0" smtClean="0">
                <a:solidFill>
                  <a:srgbClr val="7030A0"/>
                </a:solidFill>
                <a:latin typeface="Calibri"/>
              </a:rPr>
              <a:t>Computation</a:t>
            </a:r>
            <a:r>
              <a:rPr lang="en-GB" sz="4500" b="1" u="sng" dirty="0">
                <a:solidFill>
                  <a:srgbClr val="7030A0"/>
                </a:solidFill>
                <a:latin typeface="Calibri"/>
              </a:rPr>
              <a:t> </a:t>
            </a:r>
            <a:endParaRPr lang="en-GB" sz="4500" b="1" u="sng" dirty="0">
              <a:solidFill>
                <a:srgbClr val="000000"/>
              </a:solidFill>
              <a:latin typeface="Segoe UI"/>
            </a:endParaRPr>
          </a:p>
          <a:p>
            <a:r>
              <a:rPr lang="en-GB" b="1" u="sng" dirty="0"/>
              <a:t>Learning objectives:</a:t>
            </a:r>
            <a:r>
              <a:rPr lang="en-GB" b="1" u="sng" dirty="0" smtClean="0"/>
              <a:t>​</a:t>
            </a:r>
            <a:endParaRPr lang="en-GB" b="1" u="sng" dirty="0"/>
          </a:p>
          <a:p>
            <a:r>
              <a:rPr lang="en-GB" b="1" dirty="0"/>
              <a:t>To understand how selection is represented in flowcharts.</a:t>
            </a:r>
            <a:r>
              <a:rPr lang="en-GB" b="1" dirty="0" smtClean="0"/>
              <a:t>​</a:t>
            </a:r>
            <a:endParaRPr lang="en-GB" b="1" dirty="0"/>
          </a:p>
          <a:p>
            <a:r>
              <a:rPr lang="en-GB" b="1" dirty="0"/>
              <a:t>To understand and use decision boxes.</a:t>
            </a:r>
            <a:r>
              <a:rPr lang="en-GB" b="1" dirty="0" smtClean="0"/>
              <a:t>​</a:t>
            </a:r>
            <a:endParaRPr lang="en-GB" b="1" dirty="0"/>
          </a:p>
          <a:p>
            <a:r>
              <a:rPr lang="en-GB" b="1" dirty="0"/>
              <a:t>To create flowcharts algorithms.</a:t>
            </a:r>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8265" y="2185261"/>
            <a:ext cx="4200233" cy="4070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9216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AB144A-1E3D-4ACC-891C-C89D1A73DA01}"/>
              </a:ext>
            </a:extLst>
          </p:cNvPr>
          <p:cNvSpPr>
            <a:spLocks noGrp="1"/>
          </p:cNvSpPr>
          <p:nvPr>
            <p:ph type="title"/>
          </p:nvPr>
        </p:nvSpPr>
        <p:spPr>
          <a:xfrm>
            <a:off x="526942" y="464949"/>
            <a:ext cx="10605491" cy="1001191"/>
          </a:xfrm>
        </p:spPr>
        <p:txBody>
          <a:bodyPr>
            <a:normAutofit fontScale="90000"/>
          </a:bodyPr>
          <a:lstStyle/>
          <a:p>
            <a:r>
              <a:rPr lang="en-GB" b="1" u="sng" dirty="0" smtClean="0"/>
              <a:t>DCF: Digital Competency Framework</a:t>
            </a:r>
            <a:endParaRPr lang="en-GB" b="1" u="sng" dirty="0"/>
          </a:p>
        </p:txBody>
      </p:sp>
      <p:sp>
        <p:nvSpPr>
          <p:cNvPr id="3" name="Content Placeholder 2">
            <a:extLst>
              <a:ext uri="{FF2B5EF4-FFF2-40B4-BE49-F238E27FC236}">
                <a16:creationId xmlns="" xmlns:a16="http://schemas.microsoft.com/office/drawing/2014/main" id="{BC998F93-E8A5-46DF-B968-D50100B4D4C2}"/>
              </a:ext>
            </a:extLst>
          </p:cNvPr>
          <p:cNvSpPr>
            <a:spLocks noGrp="1"/>
          </p:cNvSpPr>
          <p:nvPr>
            <p:ph idx="1"/>
          </p:nvPr>
        </p:nvSpPr>
        <p:spPr>
          <a:xfrm>
            <a:off x="278969" y="1991963"/>
            <a:ext cx="11391255" cy="4075623"/>
          </a:xfrm>
        </p:spPr>
        <p:txBody>
          <a:bodyPr>
            <a:normAutofit fontScale="25000" lnSpcReduction="20000"/>
          </a:bodyPr>
          <a:lstStyle/>
          <a:p>
            <a:pPr fontAlgn="base"/>
            <a:r>
              <a:rPr lang="en-GB" sz="12800" dirty="0">
                <a:solidFill>
                  <a:srgbClr val="000000"/>
                </a:solidFill>
                <a:latin typeface="Calibri"/>
              </a:rPr>
              <a:t> </a:t>
            </a:r>
            <a:r>
              <a:rPr lang="en-GB" sz="7200" b="1" u="sng" dirty="0">
                <a:solidFill>
                  <a:srgbClr val="000000"/>
                </a:solidFill>
                <a:latin typeface="Calibri"/>
              </a:rPr>
              <a:t>DCF </a:t>
            </a:r>
            <a:r>
              <a:rPr lang="en-GB" sz="7200" dirty="0">
                <a:solidFill>
                  <a:srgbClr val="000000"/>
                </a:solidFill>
                <a:latin typeface="Calibri"/>
              </a:rPr>
              <a:t> </a:t>
            </a:r>
            <a:endParaRPr lang="en-GB" sz="7200" dirty="0">
              <a:solidFill>
                <a:srgbClr val="000000"/>
              </a:solidFill>
              <a:latin typeface="Segoe UI"/>
            </a:endParaRPr>
          </a:p>
          <a:p>
            <a:pPr marL="0" indent="0" fontAlgn="base">
              <a:buNone/>
            </a:pPr>
            <a:r>
              <a:rPr lang="en-GB" sz="7200" b="1" dirty="0">
                <a:solidFill>
                  <a:srgbClr val="000000"/>
                </a:solidFill>
                <a:latin typeface="Calibri"/>
              </a:rPr>
              <a:t> understand how to protect themselves </a:t>
            </a:r>
            <a:r>
              <a:rPr lang="en-GB" sz="7200" b="1" dirty="0" smtClean="0">
                <a:solidFill>
                  <a:srgbClr val="000000"/>
                </a:solidFill>
                <a:latin typeface="Calibri"/>
              </a:rPr>
              <a:t>from online </a:t>
            </a:r>
            <a:r>
              <a:rPr lang="en-GB" sz="7200" b="1" dirty="0">
                <a:solidFill>
                  <a:srgbClr val="000000"/>
                </a:solidFill>
                <a:latin typeface="Calibri"/>
              </a:rPr>
              <a:t>identity theft, </a:t>
            </a:r>
            <a:r>
              <a:rPr lang="en-GB" sz="7200" dirty="0">
                <a:solidFill>
                  <a:srgbClr val="000000"/>
                </a:solidFill>
                <a:latin typeface="Calibri"/>
              </a:rPr>
              <a:t> </a:t>
            </a:r>
          </a:p>
          <a:p>
            <a:pPr marL="0" indent="0" fontAlgn="base">
              <a:buNone/>
            </a:pPr>
            <a:r>
              <a:rPr lang="en-GB" sz="7200" b="1" dirty="0" smtClean="0">
                <a:solidFill>
                  <a:srgbClr val="000000"/>
                </a:solidFill>
                <a:latin typeface="Calibri"/>
              </a:rPr>
              <a:t>understand </a:t>
            </a:r>
            <a:r>
              <a:rPr lang="en-GB" sz="7200" b="1" dirty="0">
                <a:solidFill>
                  <a:srgbClr val="000000"/>
                </a:solidFill>
                <a:latin typeface="Calibri"/>
              </a:rPr>
              <a:t>that information put </a:t>
            </a:r>
            <a:r>
              <a:rPr lang="en-GB" sz="7200" b="1" dirty="0" smtClean="0">
                <a:solidFill>
                  <a:srgbClr val="000000"/>
                </a:solidFill>
                <a:latin typeface="Calibri"/>
              </a:rPr>
              <a:t>online leaves </a:t>
            </a:r>
            <a:r>
              <a:rPr lang="en-GB" sz="7200" b="1" dirty="0">
                <a:solidFill>
                  <a:srgbClr val="000000"/>
                </a:solidFill>
                <a:latin typeface="Calibri"/>
              </a:rPr>
              <a:t>a digital footprint or trail, </a:t>
            </a:r>
            <a:r>
              <a:rPr lang="en-GB" sz="7200" dirty="0">
                <a:solidFill>
                  <a:srgbClr val="000000"/>
                </a:solidFill>
                <a:latin typeface="Calibri"/>
              </a:rPr>
              <a:t> </a:t>
            </a:r>
          </a:p>
          <a:p>
            <a:pPr marL="0" indent="0" fontAlgn="base">
              <a:buNone/>
            </a:pPr>
            <a:r>
              <a:rPr lang="en-GB" sz="7200" b="1" dirty="0" smtClean="0">
                <a:solidFill>
                  <a:srgbClr val="000000"/>
                </a:solidFill>
                <a:latin typeface="Calibri"/>
              </a:rPr>
              <a:t>identify </a:t>
            </a:r>
            <a:r>
              <a:rPr lang="en-GB" sz="7200" b="1" dirty="0">
                <a:solidFill>
                  <a:srgbClr val="000000"/>
                </a:solidFill>
                <a:latin typeface="Calibri"/>
              </a:rPr>
              <a:t>benefits and risks of installing </a:t>
            </a:r>
            <a:r>
              <a:rPr lang="en-GB" sz="7200" b="1" dirty="0" smtClean="0">
                <a:solidFill>
                  <a:srgbClr val="000000"/>
                </a:solidFill>
                <a:latin typeface="Calibri"/>
              </a:rPr>
              <a:t>software</a:t>
            </a:r>
            <a:r>
              <a:rPr lang="en-GB" sz="7200" b="1" dirty="0">
                <a:solidFill>
                  <a:srgbClr val="000000"/>
                </a:solidFill>
                <a:latin typeface="Calibri"/>
              </a:rPr>
              <a:t>, </a:t>
            </a:r>
            <a:r>
              <a:rPr lang="en-GB" sz="7200" b="1" dirty="0" smtClean="0">
                <a:solidFill>
                  <a:srgbClr val="000000"/>
                </a:solidFill>
                <a:latin typeface="Calibri"/>
              </a:rPr>
              <a:t>installing </a:t>
            </a:r>
            <a:r>
              <a:rPr lang="en-GB" sz="7200" b="1" dirty="0">
                <a:solidFill>
                  <a:srgbClr val="000000"/>
                </a:solidFill>
                <a:latin typeface="Calibri"/>
              </a:rPr>
              <a:t>free and paid for </a:t>
            </a:r>
            <a:r>
              <a:rPr lang="en-GB" sz="7200" b="1" dirty="0" smtClean="0">
                <a:solidFill>
                  <a:srgbClr val="000000"/>
                </a:solidFill>
                <a:latin typeface="Calibri"/>
              </a:rPr>
              <a:t>software. </a:t>
            </a:r>
          </a:p>
          <a:p>
            <a:pPr marL="0" indent="0" fontAlgn="base">
              <a:buNone/>
            </a:pPr>
            <a:r>
              <a:rPr lang="en-GB" sz="7200" b="1" dirty="0" smtClean="0">
                <a:solidFill>
                  <a:srgbClr val="000000"/>
                </a:solidFill>
                <a:latin typeface="Calibri"/>
              </a:rPr>
              <a:t>identify </a:t>
            </a:r>
            <a:r>
              <a:rPr lang="en-GB" sz="7200" b="1" dirty="0">
                <a:solidFill>
                  <a:srgbClr val="000000"/>
                </a:solidFill>
                <a:latin typeface="Calibri"/>
              </a:rPr>
              <a:t>the positive and negative influences </a:t>
            </a:r>
            <a:r>
              <a:rPr lang="en-GB" sz="7200" dirty="0">
                <a:solidFill>
                  <a:srgbClr val="000000"/>
                </a:solidFill>
                <a:latin typeface="Calibri"/>
              </a:rPr>
              <a:t> </a:t>
            </a:r>
            <a:r>
              <a:rPr lang="en-GB" sz="7200" b="1" dirty="0" smtClean="0">
                <a:solidFill>
                  <a:srgbClr val="000000"/>
                </a:solidFill>
                <a:latin typeface="Calibri"/>
              </a:rPr>
              <a:t>of </a:t>
            </a:r>
            <a:r>
              <a:rPr lang="en-GB" sz="7200" b="1" dirty="0">
                <a:solidFill>
                  <a:srgbClr val="000000"/>
                </a:solidFill>
                <a:latin typeface="Calibri"/>
              </a:rPr>
              <a:t>technology on the environment, </a:t>
            </a:r>
            <a:r>
              <a:rPr lang="en-GB" sz="7200" dirty="0">
                <a:solidFill>
                  <a:srgbClr val="000000"/>
                </a:solidFill>
                <a:latin typeface="Calibri"/>
              </a:rPr>
              <a:t> </a:t>
            </a:r>
            <a:endParaRPr lang="en-GB" sz="7200" dirty="0">
              <a:solidFill>
                <a:srgbClr val="000000"/>
              </a:solidFill>
              <a:latin typeface="Segoe UI"/>
            </a:endParaRPr>
          </a:p>
          <a:p>
            <a:pPr marL="0" indent="0" fontAlgn="base">
              <a:buNone/>
            </a:pPr>
            <a:r>
              <a:rPr lang="en-GB" sz="7200" b="1" dirty="0" smtClean="0">
                <a:solidFill>
                  <a:srgbClr val="000000"/>
                </a:solidFill>
                <a:latin typeface="Calibri"/>
              </a:rPr>
              <a:t> </a:t>
            </a:r>
            <a:r>
              <a:rPr lang="en-GB" sz="7200" b="1" dirty="0">
                <a:solidFill>
                  <a:srgbClr val="000000"/>
                </a:solidFill>
                <a:latin typeface="Calibri"/>
              </a:rPr>
              <a:t>explain the importance of balancing game </a:t>
            </a:r>
            <a:r>
              <a:rPr lang="en-GB" sz="7200" dirty="0">
                <a:solidFill>
                  <a:srgbClr val="000000"/>
                </a:solidFill>
                <a:latin typeface="Calibri"/>
              </a:rPr>
              <a:t> </a:t>
            </a:r>
            <a:r>
              <a:rPr lang="en-GB" sz="7200" b="1" dirty="0" smtClean="0">
                <a:solidFill>
                  <a:srgbClr val="000000"/>
                </a:solidFill>
                <a:latin typeface="Calibri"/>
              </a:rPr>
              <a:t>and </a:t>
            </a:r>
            <a:r>
              <a:rPr lang="en-GB" sz="7200" b="1" dirty="0">
                <a:solidFill>
                  <a:srgbClr val="000000"/>
                </a:solidFill>
                <a:latin typeface="Calibri"/>
              </a:rPr>
              <a:t>screen time with other parts of their lives</a:t>
            </a:r>
            <a:endParaRPr lang="en-GB" sz="7200" dirty="0">
              <a:solidFill>
                <a:srgbClr val="000000"/>
              </a:solidFill>
              <a:latin typeface="Segoe UI"/>
            </a:endParaRPr>
          </a:p>
          <a:p>
            <a:pPr fontAlgn="base"/>
            <a:endParaRPr lang="en-GB" sz="5600" dirty="0">
              <a:solidFill>
                <a:srgbClr val="000000"/>
              </a:solidFill>
              <a:latin typeface="Segoe UI"/>
            </a:endParaRPr>
          </a:p>
          <a:p>
            <a:pPr fontAlgn="base"/>
            <a:r>
              <a:rPr lang="en-GB" sz="5600" b="1" dirty="0">
                <a:solidFill>
                  <a:srgbClr val="000000"/>
                </a:solidFill>
                <a:latin typeface="Calibri"/>
              </a:rPr>
              <a:t>  </a:t>
            </a:r>
            <a:endParaRPr lang="en-GB" sz="5600" b="1" dirty="0">
              <a:solidFill>
                <a:srgbClr val="000000"/>
              </a:solidFill>
              <a:latin typeface="Segoe UI"/>
            </a:endParaRPr>
          </a:p>
          <a:p>
            <a:pPr fontAlgn="base"/>
            <a:r>
              <a:rPr lang="en-GB" sz="5600" b="1" dirty="0">
                <a:solidFill>
                  <a:srgbClr val="7030A0"/>
                </a:solidFill>
                <a:latin typeface="Calibri"/>
              </a:rPr>
              <a:t> </a:t>
            </a:r>
            <a:endParaRPr lang="en-GB" sz="5600" b="1" dirty="0">
              <a:solidFill>
                <a:srgbClr val="000000"/>
              </a:solidFill>
              <a:latin typeface="Segoe UI"/>
            </a:endParaRPr>
          </a:p>
          <a:p>
            <a:endParaRPr lang="en-GB" sz="56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87038" y="3688595"/>
            <a:ext cx="2820692" cy="2425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3903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21DF1B5-8A94-4E37-B086-C9AF159D8B83}"/>
              </a:ext>
            </a:extLst>
          </p:cNvPr>
          <p:cNvSpPr>
            <a:spLocks noGrp="1"/>
          </p:cNvSpPr>
          <p:nvPr>
            <p:ph idx="1"/>
          </p:nvPr>
        </p:nvSpPr>
        <p:spPr>
          <a:xfrm>
            <a:off x="402956" y="883834"/>
            <a:ext cx="10799219" cy="5028769"/>
          </a:xfrm>
        </p:spPr>
        <p:txBody>
          <a:bodyPr>
            <a:normAutofit fontScale="25000" lnSpcReduction="20000"/>
          </a:bodyPr>
          <a:lstStyle/>
          <a:p>
            <a:pPr>
              <a:lnSpc>
                <a:spcPts val="1000"/>
              </a:lnSpc>
              <a:spcAft>
                <a:spcPts val="0"/>
              </a:spcAft>
            </a:pPr>
            <a:r>
              <a:rPr lang="en-GB" dirty="0" smtClean="0"/>
              <a:t>.</a:t>
            </a:r>
            <a:r>
              <a:rPr lang="en-US" sz="1050" dirty="0">
                <a:latin typeface="Times New Roman"/>
                <a:ea typeface="Times New Roman"/>
              </a:rPr>
              <a:t>  </a:t>
            </a:r>
            <a:endParaRPr lang="en-GB" sz="12800" dirty="0">
              <a:latin typeface="Times New Roman"/>
              <a:ea typeface="Times New Roman"/>
            </a:endParaRPr>
          </a:p>
          <a:p>
            <a:pPr>
              <a:lnSpc>
                <a:spcPts val="1000"/>
              </a:lnSpc>
              <a:spcBef>
                <a:spcPts val="20"/>
              </a:spcBef>
              <a:spcAft>
                <a:spcPts val="0"/>
              </a:spcAft>
            </a:pPr>
            <a:r>
              <a:rPr lang="en-US" sz="12800" dirty="0">
                <a:latin typeface="Times New Roman"/>
                <a:ea typeface="Times New Roman"/>
              </a:rPr>
              <a:t> </a:t>
            </a:r>
            <a:endParaRPr lang="en-GB" sz="12800" dirty="0">
              <a:latin typeface="Times New Roman"/>
              <a:ea typeface="Times New Roman"/>
            </a:endParaRPr>
          </a:p>
          <a:p>
            <a:pPr marL="2019935">
              <a:lnSpc>
                <a:spcPts val="2000"/>
              </a:lnSpc>
              <a:spcAft>
                <a:spcPts val="0"/>
              </a:spcAft>
            </a:pPr>
            <a:r>
              <a:rPr lang="en-US" sz="12800" b="1" dirty="0">
                <a:latin typeface="Candara"/>
                <a:ea typeface="Candara"/>
                <a:cs typeface="Candara"/>
              </a:rPr>
              <a:t>D</a:t>
            </a:r>
            <a:r>
              <a:rPr lang="en-US" sz="12800" b="1" spc="-10" dirty="0">
                <a:latin typeface="Candara"/>
                <a:ea typeface="Candara"/>
                <a:cs typeface="Candara"/>
              </a:rPr>
              <a:t>i</a:t>
            </a:r>
            <a:r>
              <a:rPr lang="en-US" sz="12800" b="1" spc="10" dirty="0">
                <a:latin typeface="Candara"/>
                <a:ea typeface="Candara"/>
                <a:cs typeface="Candara"/>
              </a:rPr>
              <a:t>g</a:t>
            </a:r>
            <a:r>
              <a:rPr lang="en-US" sz="12800" b="1" spc="-10" dirty="0">
                <a:latin typeface="Candara"/>
                <a:ea typeface="Candara"/>
                <a:cs typeface="Candara"/>
              </a:rPr>
              <a:t>i</a:t>
            </a:r>
            <a:r>
              <a:rPr lang="en-US" sz="12800" b="1" spc="5" dirty="0">
                <a:latin typeface="Candara"/>
                <a:ea typeface="Candara"/>
                <a:cs typeface="Candara"/>
              </a:rPr>
              <a:t>t</a:t>
            </a:r>
            <a:r>
              <a:rPr lang="en-US" sz="12800" b="1" dirty="0">
                <a:latin typeface="Candara"/>
                <a:ea typeface="Candara"/>
                <a:cs typeface="Candara"/>
              </a:rPr>
              <a:t>al</a:t>
            </a:r>
            <a:r>
              <a:rPr lang="en-US" sz="12800" b="1" spc="10" dirty="0">
                <a:latin typeface="Candara"/>
                <a:ea typeface="Candara"/>
                <a:cs typeface="Candara"/>
              </a:rPr>
              <a:t> </a:t>
            </a:r>
            <a:r>
              <a:rPr lang="en-US" sz="12800" b="1" dirty="0">
                <a:latin typeface="Candara"/>
                <a:ea typeface="Candara"/>
                <a:cs typeface="Candara"/>
              </a:rPr>
              <a:t>Home</a:t>
            </a:r>
            <a:r>
              <a:rPr lang="en-US" sz="12800" b="1" spc="5" dirty="0">
                <a:latin typeface="Candara"/>
                <a:ea typeface="Candara"/>
                <a:cs typeface="Candara"/>
              </a:rPr>
              <a:t>w</a:t>
            </a:r>
            <a:r>
              <a:rPr lang="en-US" sz="12800" b="1" spc="-5" dirty="0">
                <a:latin typeface="Candara"/>
                <a:ea typeface="Candara"/>
                <a:cs typeface="Candara"/>
              </a:rPr>
              <a:t>o</a:t>
            </a:r>
            <a:r>
              <a:rPr lang="en-US" sz="12800" b="1" spc="5" dirty="0">
                <a:latin typeface="Candara"/>
                <a:ea typeface="Candara"/>
                <a:cs typeface="Candara"/>
              </a:rPr>
              <a:t>r</a:t>
            </a:r>
            <a:r>
              <a:rPr lang="en-US" sz="12800" b="1" dirty="0">
                <a:latin typeface="Candara"/>
                <a:ea typeface="Candara"/>
                <a:cs typeface="Candara"/>
              </a:rPr>
              <a:t>k</a:t>
            </a:r>
            <a:r>
              <a:rPr lang="en-US" sz="12800" b="1" spc="15" dirty="0">
                <a:latin typeface="Candara"/>
                <a:ea typeface="Candara"/>
                <a:cs typeface="Candara"/>
              </a:rPr>
              <a:t> </a:t>
            </a:r>
            <a:r>
              <a:rPr lang="en-US" sz="12800" b="1" spc="10" dirty="0">
                <a:latin typeface="Candara"/>
                <a:ea typeface="Candara"/>
                <a:cs typeface="Candara"/>
              </a:rPr>
              <a:t>f</a:t>
            </a:r>
            <a:r>
              <a:rPr lang="en-US" sz="12800" b="1" spc="-5" dirty="0">
                <a:latin typeface="Candara"/>
                <a:ea typeface="Candara"/>
                <a:cs typeface="Candara"/>
              </a:rPr>
              <a:t>o</a:t>
            </a:r>
            <a:r>
              <a:rPr lang="en-US" sz="12800" b="1" dirty="0">
                <a:latin typeface="Candara"/>
                <a:ea typeface="Candara"/>
                <a:cs typeface="Candara"/>
              </a:rPr>
              <a:t>r</a:t>
            </a:r>
            <a:r>
              <a:rPr lang="en-US" sz="12800" b="1" spc="-5" dirty="0">
                <a:latin typeface="Candara"/>
                <a:ea typeface="Candara"/>
                <a:cs typeface="Candara"/>
              </a:rPr>
              <a:t> </a:t>
            </a:r>
            <a:r>
              <a:rPr lang="en-US" sz="12800" b="1" dirty="0">
                <a:latin typeface="Candara"/>
                <a:ea typeface="Candara"/>
                <a:cs typeface="Candara"/>
              </a:rPr>
              <a:t>20</a:t>
            </a:r>
            <a:r>
              <a:rPr lang="en-US" sz="12800" b="1" spc="-5" dirty="0">
                <a:latin typeface="Candara"/>
                <a:ea typeface="Candara"/>
                <a:cs typeface="Candara"/>
              </a:rPr>
              <a:t>2</a:t>
            </a:r>
            <a:r>
              <a:rPr lang="en-US" sz="12800" b="1" dirty="0">
                <a:latin typeface="Candara"/>
                <a:ea typeface="Candara"/>
                <a:cs typeface="Candara"/>
              </a:rPr>
              <a:t>2</a:t>
            </a:r>
            <a:r>
              <a:rPr lang="en-US" sz="12800" b="1" spc="5" dirty="0">
                <a:latin typeface="Candara"/>
                <a:ea typeface="Candara"/>
                <a:cs typeface="Candara"/>
              </a:rPr>
              <a:t>-</a:t>
            </a:r>
            <a:r>
              <a:rPr lang="en-US" sz="12800" b="1" spc="-5" dirty="0">
                <a:latin typeface="Candara"/>
                <a:ea typeface="Candara"/>
                <a:cs typeface="Candara"/>
              </a:rPr>
              <a:t>23</a:t>
            </a:r>
            <a:endParaRPr lang="en-GB" sz="12800" dirty="0">
              <a:latin typeface="Times New Roman"/>
              <a:ea typeface="Times New Roman"/>
            </a:endParaRPr>
          </a:p>
          <a:p>
            <a:pPr>
              <a:lnSpc>
                <a:spcPts val="900"/>
              </a:lnSpc>
              <a:spcBef>
                <a:spcPts val="20"/>
              </a:spcBef>
              <a:spcAft>
                <a:spcPts val="0"/>
              </a:spcAft>
            </a:pPr>
            <a:r>
              <a:rPr lang="en-US" sz="12800" dirty="0">
                <a:latin typeface="Times New Roman"/>
                <a:ea typeface="Times New Roman"/>
              </a:rPr>
              <a:t> </a:t>
            </a:r>
            <a:endParaRPr lang="en-GB" sz="12800" dirty="0">
              <a:latin typeface="Times New Roman"/>
              <a:ea typeface="Times New Roman"/>
            </a:endParaRPr>
          </a:p>
          <a:p>
            <a:pPr>
              <a:lnSpc>
                <a:spcPts val="900"/>
              </a:lnSpc>
              <a:spcBef>
                <a:spcPts val="15"/>
              </a:spcBef>
              <a:spcAft>
                <a:spcPts val="0"/>
              </a:spcAft>
            </a:pPr>
            <a:r>
              <a:rPr lang="en-US" sz="12800" dirty="0">
                <a:latin typeface="Times New Roman"/>
                <a:ea typeface="Times New Roman"/>
              </a:rPr>
              <a:t> </a:t>
            </a:r>
            <a:endParaRPr lang="en-GB" sz="12800" dirty="0">
              <a:latin typeface="Times New Roman"/>
              <a:ea typeface="Times New Roman"/>
            </a:endParaRPr>
          </a:p>
          <a:p>
            <a:pPr marL="882015">
              <a:lnSpc>
                <a:spcPts val="1800"/>
              </a:lnSpc>
              <a:spcAft>
                <a:spcPts val="0"/>
              </a:spcAft>
            </a:pPr>
            <a:endParaRPr lang="en-GB" sz="12800" b="1" u="sng" spc="-5" dirty="0" smtClean="0">
              <a:uFill>
                <a:solidFill>
                  <a:srgbClr val="000000"/>
                </a:solidFill>
              </a:uFill>
              <a:latin typeface="Candara"/>
              <a:ea typeface="Candara"/>
              <a:cs typeface="Candara"/>
            </a:endParaRPr>
          </a:p>
          <a:p>
            <a:pPr marL="882015" lvl="0">
              <a:lnSpc>
                <a:spcPts val="1800"/>
              </a:lnSpc>
              <a:spcAft>
                <a:spcPts val="0"/>
              </a:spcAft>
              <a:buClr>
                <a:srgbClr val="9BA8B7"/>
              </a:buClr>
            </a:pPr>
            <a:r>
              <a:rPr lang="en-US" sz="12800" dirty="0">
                <a:latin typeface="Times New Roman"/>
                <a:ea typeface="Times New Roman"/>
              </a:rPr>
              <a:t> </a:t>
            </a:r>
            <a:r>
              <a:rPr lang="en-US" sz="12800" b="1" u="sng" spc="-5" dirty="0">
                <a:solidFill>
                  <a:srgbClr val="000000">
                    <a:lumMod val="75000"/>
                    <a:lumOff val="25000"/>
                  </a:srgbClr>
                </a:solidFill>
                <a:uFill>
                  <a:solidFill>
                    <a:srgbClr val="000000"/>
                  </a:solidFill>
                </a:uFill>
                <a:latin typeface="Candara"/>
                <a:ea typeface="Candara"/>
                <a:cs typeface="Candara"/>
              </a:rPr>
              <a:t>F</a:t>
            </a:r>
            <a:r>
              <a:rPr lang="en-US" sz="12800" b="1" u="sng" spc="5" dirty="0">
                <a:solidFill>
                  <a:srgbClr val="000000">
                    <a:lumMod val="75000"/>
                    <a:lumOff val="25000"/>
                  </a:srgbClr>
                </a:solidFill>
                <a:uFill>
                  <a:solidFill>
                    <a:srgbClr val="000000"/>
                  </a:solidFill>
                </a:uFill>
                <a:latin typeface="Candara"/>
                <a:ea typeface="Candara"/>
                <a:cs typeface="Candara"/>
              </a:rPr>
              <a:t>l</a:t>
            </a:r>
            <a:r>
              <a:rPr lang="en-US" sz="12800" b="1" u="sng" dirty="0">
                <a:solidFill>
                  <a:srgbClr val="000000">
                    <a:lumMod val="75000"/>
                    <a:lumOff val="25000"/>
                  </a:srgbClr>
                </a:solidFill>
                <a:uFill>
                  <a:solidFill>
                    <a:srgbClr val="000000"/>
                  </a:solidFill>
                </a:uFill>
                <a:latin typeface="Candara"/>
                <a:ea typeface="Candara"/>
                <a:cs typeface="Candara"/>
              </a:rPr>
              <a:t>ip</a:t>
            </a:r>
            <a:r>
              <a:rPr lang="en-US" sz="12800" b="1" spc="5" dirty="0">
                <a:solidFill>
                  <a:srgbClr val="000000">
                    <a:lumMod val="75000"/>
                    <a:lumOff val="25000"/>
                  </a:srgbClr>
                </a:solidFill>
                <a:latin typeface="Candara"/>
                <a:ea typeface="Candara"/>
                <a:cs typeface="Candara"/>
              </a:rPr>
              <a:t> </a:t>
            </a:r>
            <a:r>
              <a:rPr lang="en-US" sz="12800" b="1" spc="-5" dirty="0">
                <a:solidFill>
                  <a:srgbClr val="000000">
                    <a:lumMod val="75000"/>
                    <a:lumOff val="25000"/>
                  </a:srgbClr>
                </a:solidFill>
                <a:latin typeface="Candara"/>
                <a:ea typeface="Candara"/>
                <a:cs typeface="Candara"/>
              </a:rPr>
              <a:t>a</a:t>
            </a:r>
            <a:r>
              <a:rPr lang="en-US" sz="12800" b="1" dirty="0">
                <a:solidFill>
                  <a:srgbClr val="000000">
                    <a:lumMod val="75000"/>
                    <a:lumOff val="25000"/>
                  </a:srgbClr>
                </a:solidFill>
                <a:latin typeface="Candara"/>
                <a:ea typeface="Candara"/>
                <a:cs typeface="Candara"/>
              </a:rPr>
              <a:t>nd</a:t>
            </a:r>
            <a:r>
              <a:rPr lang="en-US" sz="12800" b="1" spc="-5" dirty="0">
                <a:solidFill>
                  <a:srgbClr val="000000">
                    <a:lumMod val="75000"/>
                    <a:lumOff val="25000"/>
                  </a:srgbClr>
                </a:solidFill>
                <a:latin typeface="Candara"/>
                <a:ea typeface="Candara"/>
                <a:cs typeface="Candara"/>
              </a:rPr>
              <a:t> </a:t>
            </a:r>
            <a:r>
              <a:rPr lang="en-US" sz="12800" b="1" u="sng" spc="5" dirty="0">
                <a:solidFill>
                  <a:srgbClr val="000000">
                    <a:lumMod val="75000"/>
                    <a:lumOff val="25000"/>
                  </a:srgbClr>
                </a:solidFill>
                <a:uFill>
                  <a:solidFill>
                    <a:srgbClr val="000000"/>
                  </a:solidFill>
                </a:uFill>
                <a:latin typeface="Candara"/>
                <a:ea typeface="Candara"/>
                <a:cs typeface="Candara"/>
              </a:rPr>
              <a:t>R</a:t>
            </a:r>
            <a:r>
              <a:rPr lang="en-US" sz="12800" b="1" u="sng" dirty="0">
                <a:solidFill>
                  <a:srgbClr val="000000">
                    <a:lumMod val="75000"/>
                    <a:lumOff val="25000"/>
                  </a:srgbClr>
                </a:solidFill>
                <a:uFill>
                  <a:solidFill>
                    <a:srgbClr val="000000"/>
                  </a:solidFill>
                </a:uFill>
                <a:latin typeface="Candara"/>
                <a:ea typeface="Candara"/>
                <a:cs typeface="Candara"/>
              </a:rPr>
              <a:t>e</a:t>
            </a:r>
            <a:r>
              <a:rPr lang="en-US" sz="12800" b="1" u="sng" spc="-5" dirty="0">
                <a:solidFill>
                  <a:srgbClr val="000000">
                    <a:lumMod val="75000"/>
                    <a:lumOff val="25000"/>
                  </a:srgbClr>
                </a:solidFill>
                <a:uFill>
                  <a:solidFill>
                    <a:srgbClr val="000000"/>
                  </a:solidFill>
                </a:uFill>
                <a:latin typeface="Candara"/>
                <a:ea typeface="Candara"/>
                <a:cs typeface="Candara"/>
              </a:rPr>
              <a:t>a</a:t>
            </a:r>
            <a:r>
              <a:rPr lang="en-US" sz="12800" b="1" u="sng" dirty="0">
                <a:solidFill>
                  <a:srgbClr val="000000">
                    <a:lumMod val="75000"/>
                    <a:lumOff val="25000"/>
                  </a:srgbClr>
                </a:solidFill>
                <a:uFill>
                  <a:solidFill>
                    <a:srgbClr val="000000"/>
                  </a:solidFill>
                </a:uFill>
                <a:latin typeface="Candara"/>
                <a:ea typeface="Candara"/>
                <a:cs typeface="Candara"/>
              </a:rPr>
              <a:t>ding</a:t>
            </a:r>
            <a:r>
              <a:rPr lang="en-US" sz="12800" b="1" u="sng" spc="-5" dirty="0">
                <a:solidFill>
                  <a:srgbClr val="000000">
                    <a:lumMod val="75000"/>
                    <a:lumOff val="25000"/>
                  </a:srgbClr>
                </a:solidFill>
                <a:uFill>
                  <a:solidFill>
                    <a:srgbClr val="000000"/>
                  </a:solidFill>
                </a:uFill>
                <a:latin typeface="Candara"/>
                <a:ea typeface="Candara"/>
                <a:cs typeface="Candara"/>
              </a:rPr>
              <a:t> </a:t>
            </a:r>
            <a:r>
              <a:rPr lang="en-US" sz="12800" b="1" u="sng" spc="-10" dirty="0">
                <a:solidFill>
                  <a:srgbClr val="000000">
                    <a:lumMod val="75000"/>
                    <a:lumOff val="25000"/>
                  </a:srgbClr>
                </a:solidFill>
                <a:uFill>
                  <a:solidFill>
                    <a:srgbClr val="000000"/>
                  </a:solidFill>
                </a:uFill>
                <a:latin typeface="Candara"/>
                <a:ea typeface="Candara"/>
                <a:cs typeface="Candara"/>
              </a:rPr>
              <a:t>P</a:t>
            </a:r>
            <a:r>
              <a:rPr lang="en-US" sz="12800" b="1" u="sng" dirty="0">
                <a:solidFill>
                  <a:srgbClr val="000000">
                    <a:lumMod val="75000"/>
                    <a:lumOff val="25000"/>
                  </a:srgbClr>
                </a:solidFill>
                <a:uFill>
                  <a:solidFill>
                    <a:srgbClr val="000000"/>
                  </a:solidFill>
                </a:uFill>
                <a:latin typeface="Candara"/>
                <a:ea typeface="Candara"/>
                <a:cs typeface="Candara"/>
              </a:rPr>
              <a:t>r</a:t>
            </a:r>
            <a:r>
              <a:rPr lang="en-US" sz="12800" b="1" u="sng" spc="10" dirty="0">
                <a:solidFill>
                  <a:srgbClr val="000000">
                    <a:lumMod val="75000"/>
                    <a:lumOff val="25000"/>
                  </a:srgbClr>
                </a:solidFill>
                <a:uFill>
                  <a:solidFill>
                    <a:srgbClr val="000000"/>
                  </a:solidFill>
                </a:uFill>
                <a:latin typeface="Candara"/>
                <a:ea typeface="Candara"/>
                <a:cs typeface="Candara"/>
              </a:rPr>
              <a:t>o</a:t>
            </a:r>
            <a:r>
              <a:rPr lang="en-US" sz="12800" b="1" u="sng" dirty="0">
                <a:solidFill>
                  <a:srgbClr val="000000">
                    <a:lumMod val="75000"/>
                    <a:lumOff val="25000"/>
                  </a:srgbClr>
                </a:solidFill>
                <a:uFill>
                  <a:solidFill>
                    <a:srgbClr val="000000"/>
                  </a:solidFill>
                </a:uFill>
                <a:latin typeface="Candara"/>
                <a:ea typeface="Candara"/>
                <a:cs typeface="Candara"/>
              </a:rPr>
              <a:t>gre</a:t>
            </a:r>
            <a:r>
              <a:rPr lang="en-US" sz="12800" b="1" u="sng" spc="10" dirty="0">
                <a:solidFill>
                  <a:srgbClr val="000000">
                    <a:lumMod val="75000"/>
                    <a:lumOff val="25000"/>
                  </a:srgbClr>
                </a:solidFill>
                <a:uFill>
                  <a:solidFill>
                    <a:srgbClr val="000000"/>
                  </a:solidFill>
                </a:uFill>
                <a:latin typeface="Candara"/>
                <a:ea typeface="Candara"/>
                <a:cs typeface="Candara"/>
              </a:rPr>
              <a:t>s</a:t>
            </a:r>
            <a:r>
              <a:rPr lang="en-US" sz="12800" b="1" u="sng" dirty="0">
                <a:solidFill>
                  <a:srgbClr val="000000">
                    <a:lumMod val="75000"/>
                    <a:lumOff val="25000"/>
                  </a:srgbClr>
                </a:solidFill>
                <a:uFill>
                  <a:solidFill>
                    <a:srgbClr val="000000"/>
                  </a:solidFill>
                </a:uFill>
                <a:latin typeface="Candara"/>
                <a:ea typeface="Candara"/>
                <a:cs typeface="Candara"/>
              </a:rPr>
              <a:t>s</a:t>
            </a:r>
            <a:r>
              <a:rPr lang="en-US" sz="12800" b="1" spc="10" dirty="0">
                <a:solidFill>
                  <a:srgbClr val="000000">
                    <a:lumMod val="75000"/>
                    <a:lumOff val="25000"/>
                  </a:srgbClr>
                </a:solidFill>
                <a:latin typeface="Candara"/>
                <a:ea typeface="Candara"/>
                <a:cs typeface="Candara"/>
              </a:rPr>
              <a:t> </a:t>
            </a:r>
            <a:r>
              <a:rPr lang="en-US" sz="12800" b="1" dirty="0">
                <a:solidFill>
                  <a:srgbClr val="000000">
                    <a:lumMod val="75000"/>
                    <a:lumOff val="25000"/>
                  </a:srgbClr>
                </a:solidFill>
                <a:latin typeface="Candara"/>
                <a:ea typeface="Candara"/>
                <a:cs typeface="Candara"/>
              </a:rPr>
              <a:t>Ho</a:t>
            </a:r>
            <a:r>
              <a:rPr lang="en-US" sz="12800" b="1" spc="10" dirty="0">
                <a:solidFill>
                  <a:srgbClr val="000000">
                    <a:lumMod val="75000"/>
                    <a:lumOff val="25000"/>
                  </a:srgbClr>
                </a:solidFill>
                <a:latin typeface="Candara"/>
                <a:ea typeface="Candara"/>
                <a:cs typeface="Candara"/>
              </a:rPr>
              <a:t>m</a:t>
            </a:r>
            <a:r>
              <a:rPr lang="en-US" sz="12800" b="1" dirty="0">
                <a:solidFill>
                  <a:srgbClr val="000000">
                    <a:lumMod val="75000"/>
                    <a:lumOff val="25000"/>
                  </a:srgbClr>
                </a:solidFill>
                <a:latin typeface="Candara"/>
                <a:ea typeface="Candara"/>
                <a:cs typeface="Candara"/>
              </a:rPr>
              <a:t>ew</a:t>
            </a:r>
            <a:r>
              <a:rPr lang="en-US" sz="12800" b="1" spc="5" dirty="0">
                <a:solidFill>
                  <a:srgbClr val="000000">
                    <a:lumMod val="75000"/>
                    <a:lumOff val="25000"/>
                  </a:srgbClr>
                </a:solidFill>
                <a:latin typeface="Candara"/>
                <a:ea typeface="Candara"/>
                <a:cs typeface="Candara"/>
              </a:rPr>
              <a:t>o</a:t>
            </a:r>
            <a:r>
              <a:rPr lang="en-US" sz="12800" b="1" dirty="0">
                <a:solidFill>
                  <a:srgbClr val="000000">
                    <a:lumMod val="75000"/>
                    <a:lumOff val="25000"/>
                  </a:srgbClr>
                </a:solidFill>
                <a:latin typeface="Candara"/>
                <a:ea typeface="Candara"/>
                <a:cs typeface="Candara"/>
              </a:rPr>
              <a:t>rk</a:t>
            </a:r>
            <a:r>
              <a:rPr lang="en-US" sz="12800" b="1" spc="10" dirty="0">
                <a:solidFill>
                  <a:srgbClr val="000000">
                    <a:lumMod val="75000"/>
                    <a:lumOff val="25000"/>
                  </a:srgbClr>
                </a:solidFill>
                <a:latin typeface="Candara"/>
                <a:ea typeface="Candara"/>
                <a:cs typeface="Candara"/>
              </a:rPr>
              <a:t> </a:t>
            </a:r>
            <a:r>
              <a:rPr lang="en-US" sz="12800" b="1" dirty="0">
                <a:solidFill>
                  <a:srgbClr val="000000">
                    <a:lumMod val="75000"/>
                    <a:lumOff val="25000"/>
                  </a:srgbClr>
                </a:solidFill>
                <a:latin typeface="Candara"/>
                <a:ea typeface="Candara"/>
                <a:cs typeface="Candara"/>
              </a:rPr>
              <a:t>Ti</a:t>
            </a:r>
            <a:r>
              <a:rPr lang="en-US" sz="12800" b="1" spc="5" dirty="0">
                <a:solidFill>
                  <a:srgbClr val="000000">
                    <a:lumMod val="75000"/>
                    <a:lumOff val="25000"/>
                  </a:srgbClr>
                </a:solidFill>
                <a:latin typeface="Candara"/>
                <a:ea typeface="Candara"/>
                <a:cs typeface="Candara"/>
              </a:rPr>
              <a:t>m</a:t>
            </a:r>
            <a:r>
              <a:rPr lang="en-US" sz="12800" b="1" dirty="0">
                <a:solidFill>
                  <a:srgbClr val="000000">
                    <a:lumMod val="75000"/>
                    <a:lumOff val="25000"/>
                  </a:srgbClr>
                </a:solidFill>
                <a:latin typeface="Candara"/>
                <a:ea typeface="Candara"/>
                <a:cs typeface="Candara"/>
              </a:rPr>
              <a:t>et</a:t>
            </a:r>
            <a:r>
              <a:rPr lang="en-US" sz="12800" b="1" spc="-5" dirty="0">
                <a:solidFill>
                  <a:srgbClr val="000000">
                    <a:lumMod val="75000"/>
                    <a:lumOff val="25000"/>
                  </a:srgbClr>
                </a:solidFill>
                <a:latin typeface="Candara"/>
                <a:ea typeface="Candara"/>
                <a:cs typeface="Candara"/>
              </a:rPr>
              <a:t>ab</a:t>
            </a:r>
            <a:r>
              <a:rPr lang="en-US" sz="12800" b="1" spc="5" dirty="0">
                <a:solidFill>
                  <a:srgbClr val="000000">
                    <a:lumMod val="75000"/>
                    <a:lumOff val="25000"/>
                  </a:srgbClr>
                </a:solidFill>
                <a:latin typeface="Candara"/>
                <a:ea typeface="Candara"/>
                <a:cs typeface="Candara"/>
              </a:rPr>
              <a:t>l</a:t>
            </a:r>
            <a:r>
              <a:rPr lang="en-US" sz="12800" b="1" dirty="0">
                <a:solidFill>
                  <a:srgbClr val="000000">
                    <a:lumMod val="75000"/>
                    <a:lumOff val="25000"/>
                  </a:srgbClr>
                </a:solidFill>
                <a:latin typeface="Candara"/>
                <a:ea typeface="Candara"/>
                <a:cs typeface="Candara"/>
              </a:rPr>
              <a:t>e</a:t>
            </a:r>
            <a:r>
              <a:rPr lang="en-US" sz="12800" b="1" spc="-5" dirty="0">
                <a:solidFill>
                  <a:srgbClr val="000000">
                    <a:lumMod val="75000"/>
                    <a:lumOff val="25000"/>
                  </a:srgbClr>
                </a:solidFill>
                <a:latin typeface="Candara"/>
                <a:ea typeface="Candara"/>
                <a:cs typeface="Candara"/>
              </a:rPr>
              <a:t> </a:t>
            </a:r>
            <a:r>
              <a:rPr lang="en-US" sz="12800" b="1" dirty="0">
                <a:solidFill>
                  <a:srgbClr val="000000">
                    <a:lumMod val="75000"/>
                    <a:lumOff val="25000"/>
                  </a:srgbClr>
                </a:solidFill>
                <a:latin typeface="Candara"/>
                <a:ea typeface="Candara"/>
                <a:cs typeface="Candara"/>
              </a:rPr>
              <a:t>f</a:t>
            </a:r>
            <a:r>
              <a:rPr lang="en-US" sz="12800" b="1" spc="5" dirty="0">
                <a:solidFill>
                  <a:srgbClr val="000000">
                    <a:lumMod val="75000"/>
                    <a:lumOff val="25000"/>
                  </a:srgbClr>
                </a:solidFill>
                <a:latin typeface="Candara"/>
                <a:ea typeface="Candara"/>
                <a:cs typeface="Candara"/>
              </a:rPr>
              <a:t>o</a:t>
            </a:r>
            <a:r>
              <a:rPr lang="en-US" sz="12800" b="1" dirty="0">
                <a:solidFill>
                  <a:srgbClr val="000000">
                    <a:lumMod val="75000"/>
                    <a:lumOff val="25000"/>
                  </a:srgbClr>
                </a:solidFill>
                <a:latin typeface="Candara"/>
                <a:ea typeface="Candara"/>
                <a:cs typeface="Candara"/>
              </a:rPr>
              <a:t>r </a:t>
            </a:r>
            <a:endParaRPr lang="en-US" sz="12800" b="1" dirty="0" smtClean="0">
              <a:solidFill>
                <a:srgbClr val="000000">
                  <a:lumMod val="75000"/>
                  <a:lumOff val="25000"/>
                </a:srgbClr>
              </a:solidFill>
              <a:latin typeface="Candara"/>
              <a:ea typeface="Candara"/>
              <a:cs typeface="Candara"/>
            </a:endParaRPr>
          </a:p>
          <a:p>
            <a:pPr marL="882015" lvl="0">
              <a:lnSpc>
                <a:spcPts val="1800"/>
              </a:lnSpc>
              <a:spcAft>
                <a:spcPts val="0"/>
              </a:spcAft>
              <a:buClr>
                <a:srgbClr val="9BA8B7"/>
              </a:buClr>
            </a:pPr>
            <a:r>
              <a:rPr lang="en-US" sz="12800" b="1" spc="-10" dirty="0" smtClean="0">
                <a:solidFill>
                  <a:srgbClr val="000000">
                    <a:lumMod val="75000"/>
                    <a:lumOff val="25000"/>
                  </a:srgbClr>
                </a:solidFill>
                <a:latin typeface="Candara"/>
                <a:ea typeface="Candara"/>
                <a:cs typeface="Candara"/>
              </a:rPr>
              <a:t>2</a:t>
            </a:r>
            <a:r>
              <a:rPr lang="en-US" sz="12800" b="1" spc="5" dirty="0" smtClean="0">
                <a:solidFill>
                  <a:srgbClr val="000000">
                    <a:lumMod val="75000"/>
                    <a:lumOff val="25000"/>
                  </a:srgbClr>
                </a:solidFill>
                <a:latin typeface="Candara"/>
                <a:ea typeface="Candara"/>
                <a:cs typeface="Candara"/>
              </a:rPr>
              <a:t>0</a:t>
            </a:r>
            <a:r>
              <a:rPr lang="en-US" sz="12800" b="1" spc="-5" dirty="0" smtClean="0">
                <a:solidFill>
                  <a:srgbClr val="000000">
                    <a:lumMod val="75000"/>
                    <a:lumOff val="25000"/>
                  </a:srgbClr>
                </a:solidFill>
                <a:latin typeface="Candara"/>
                <a:ea typeface="Candara"/>
                <a:cs typeface="Candara"/>
              </a:rPr>
              <a:t>2</a:t>
            </a:r>
            <a:r>
              <a:rPr lang="en-US" sz="12800" b="1" spc="5" dirty="0" smtClean="0">
                <a:solidFill>
                  <a:srgbClr val="000000">
                    <a:lumMod val="75000"/>
                    <a:lumOff val="25000"/>
                  </a:srgbClr>
                </a:solidFill>
                <a:latin typeface="Candara"/>
                <a:ea typeface="Candara"/>
                <a:cs typeface="Candara"/>
              </a:rPr>
              <a:t>2</a:t>
            </a:r>
            <a:r>
              <a:rPr lang="en-US" sz="12800" b="1" spc="-5" dirty="0" smtClean="0">
                <a:solidFill>
                  <a:srgbClr val="000000">
                    <a:lumMod val="75000"/>
                    <a:lumOff val="25000"/>
                  </a:srgbClr>
                </a:solidFill>
                <a:latin typeface="Candara"/>
                <a:ea typeface="Candara"/>
                <a:cs typeface="Candara"/>
              </a:rPr>
              <a:t>-</a:t>
            </a:r>
            <a:r>
              <a:rPr lang="en-US" sz="12800" b="1" spc="10" dirty="0" smtClean="0">
                <a:solidFill>
                  <a:srgbClr val="000000">
                    <a:lumMod val="75000"/>
                    <a:lumOff val="25000"/>
                  </a:srgbClr>
                </a:solidFill>
                <a:latin typeface="Candara"/>
                <a:ea typeface="Candara"/>
                <a:cs typeface="Candara"/>
              </a:rPr>
              <a:t>23</a:t>
            </a:r>
            <a:endParaRPr lang="en-GB" sz="12800" dirty="0">
              <a:solidFill>
                <a:srgbClr val="000000">
                  <a:lumMod val="75000"/>
                  <a:lumOff val="25000"/>
                </a:srgbClr>
              </a:solidFill>
              <a:latin typeface="Times New Roman"/>
              <a:ea typeface="Times New Roman"/>
            </a:endParaRPr>
          </a:p>
          <a:p>
            <a:pPr>
              <a:lnSpc>
                <a:spcPts val="900"/>
              </a:lnSpc>
              <a:spcBef>
                <a:spcPts val="40"/>
              </a:spcBef>
              <a:spcAft>
                <a:spcPts val="0"/>
              </a:spcAft>
            </a:pPr>
            <a:endParaRPr lang="en-US" sz="12800" dirty="0" smtClean="0">
              <a:latin typeface="Times New Roman"/>
              <a:ea typeface="Times New Roman"/>
            </a:endParaRPr>
          </a:p>
          <a:p>
            <a:pPr>
              <a:lnSpc>
                <a:spcPts val="900"/>
              </a:lnSpc>
              <a:spcBef>
                <a:spcPts val="40"/>
              </a:spcBef>
              <a:spcAft>
                <a:spcPts val="0"/>
              </a:spcAft>
            </a:pPr>
            <a:endParaRPr lang="en-US" sz="12800" dirty="0">
              <a:latin typeface="Times New Roman"/>
              <a:ea typeface="Times New Roman"/>
            </a:endParaRPr>
          </a:p>
          <a:p>
            <a:pPr>
              <a:lnSpc>
                <a:spcPts val="900"/>
              </a:lnSpc>
              <a:spcBef>
                <a:spcPts val="40"/>
              </a:spcBef>
              <a:spcAft>
                <a:spcPts val="0"/>
              </a:spcAft>
            </a:pPr>
            <a:endParaRPr lang="en-US" sz="12800" dirty="0" smtClean="0">
              <a:latin typeface="Times New Roman"/>
              <a:ea typeface="Times New Roman"/>
            </a:endParaRPr>
          </a:p>
          <a:p>
            <a:pPr>
              <a:lnSpc>
                <a:spcPts val="900"/>
              </a:lnSpc>
              <a:spcBef>
                <a:spcPts val="40"/>
              </a:spcBef>
              <a:spcAft>
                <a:spcPts val="0"/>
              </a:spcAft>
            </a:pPr>
            <a:endParaRPr lang="en-GB" sz="12800" dirty="0">
              <a:latin typeface="Times New Roman"/>
              <a:ea typeface="Times New Roman"/>
            </a:endParaRPr>
          </a:p>
          <a:p>
            <a:pPr marL="610235" marR="860425">
              <a:lnSpc>
                <a:spcPct val="107000"/>
              </a:lnSpc>
              <a:spcBef>
                <a:spcPts val="25"/>
              </a:spcBef>
              <a:spcAft>
                <a:spcPts val="0"/>
              </a:spcAft>
            </a:pPr>
            <a:r>
              <a:rPr lang="en-US" sz="12800" b="1" spc="-10" dirty="0">
                <a:latin typeface="Candara"/>
                <a:ea typeface="Candara"/>
                <a:cs typeface="Candara"/>
              </a:rPr>
              <a:t>Fl</a:t>
            </a:r>
            <a:r>
              <a:rPr lang="en-US" sz="12800" b="1" dirty="0">
                <a:latin typeface="Candara"/>
                <a:ea typeface="Candara"/>
                <a:cs typeface="Candara"/>
              </a:rPr>
              <a:t>ip</a:t>
            </a:r>
            <a:r>
              <a:rPr lang="en-US" sz="12800" b="1" spc="10" dirty="0">
                <a:latin typeface="Candara"/>
                <a:ea typeface="Candara"/>
                <a:cs typeface="Candara"/>
              </a:rPr>
              <a:t> </a:t>
            </a:r>
            <a:r>
              <a:rPr lang="en-US" sz="12800" dirty="0">
                <a:latin typeface="Candara"/>
                <a:ea typeface="Candara"/>
                <a:cs typeface="Candara"/>
              </a:rPr>
              <a:t>is</a:t>
            </a:r>
            <a:r>
              <a:rPr lang="en-US" sz="12800" spc="-5" dirty="0">
                <a:latin typeface="Candara"/>
                <a:ea typeface="Candara"/>
                <a:cs typeface="Candara"/>
              </a:rPr>
              <a:t> </a:t>
            </a:r>
            <a:r>
              <a:rPr lang="en-US" sz="12800" dirty="0">
                <a:latin typeface="Candara"/>
                <a:ea typeface="Candara"/>
                <a:cs typeface="Candara"/>
              </a:rPr>
              <a:t>a</a:t>
            </a:r>
            <a:r>
              <a:rPr lang="en-US" sz="12800" spc="-10" dirty="0">
                <a:latin typeface="Candara"/>
                <a:ea typeface="Candara"/>
                <a:cs typeface="Candara"/>
              </a:rPr>
              <a:t> </a:t>
            </a:r>
            <a:r>
              <a:rPr lang="en-US" sz="12800" dirty="0">
                <a:latin typeface="Candara"/>
                <a:ea typeface="Candara"/>
                <a:cs typeface="Candara"/>
              </a:rPr>
              <a:t>video</a:t>
            </a:r>
            <a:r>
              <a:rPr lang="en-US" sz="12800" spc="10" dirty="0">
                <a:latin typeface="Candara"/>
                <a:ea typeface="Candara"/>
                <a:cs typeface="Candara"/>
              </a:rPr>
              <a:t> </a:t>
            </a:r>
            <a:r>
              <a:rPr lang="en-US" sz="12800" dirty="0">
                <a:latin typeface="Candara"/>
                <a:ea typeface="Candara"/>
                <a:cs typeface="Candara"/>
              </a:rPr>
              <a:t>di</a:t>
            </a:r>
            <a:r>
              <a:rPr lang="en-US" sz="12800" spc="-5" dirty="0">
                <a:latin typeface="Candara"/>
                <a:ea typeface="Candara"/>
                <a:cs typeface="Candara"/>
              </a:rPr>
              <a:t>s</a:t>
            </a:r>
            <a:r>
              <a:rPr lang="en-US" sz="12800" dirty="0">
                <a:latin typeface="Candara"/>
                <a:ea typeface="Candara"/>
                <a:cs typeface="Candara"/>
              </a:rPr>
              <a:t>c</a:t>
            </a:r>
            <a:r>
              <a:rPr lang="en-US" sz="12800" spc="-5" dirty="0">
                <a:latin typeface="Candara"/>
                <a:ea typeface="Candara"/>
                <a:cs typeface="Candara"/>
              </a:rPr>
              <a:t>u</a:t>
            </a:r>
            <a:r>
              <a:rPr lang="en-US" sz="12800" dirty="0">
                <a:latin typeface="Candara"/>
                <a:ea typeface="Candara"/>
                <a:cs typeface="Candara"/>
              </a:rPr>
              <a:t>s</a:t>
            </a:r>
            <a:r>
              <a:rPr lang="en-US" sz="12800" spc="-5" dirty="0">
                <a:latin typeface="Candara"/>
                <a:ea typeface="Candara"/>
                <a:cs typeface="Candara"/>
              </a:rPr>
              <a:t>s</a:t>
            </a:r>
            <a:r>
              <a:rPr lang="en-US" sz="12800" dirty="0">
                <a:latin typeface="Candara"/>
                <a:ea typeface="Candara"/>
                <a:cs typeface="Candara"/>
              </a:rPr>
              <a:t>i</a:t>
            </a:r>
            <a:r>
              <a:rPr lang="en-US" sz="12800" spc="5" dirty="0">
                <a:latin typeface="Candara"/>
                <a:ea typeface="Candara"/>
                <a:cs typeface="Candara"/>
              </a:rPr>
              <a:t>o</a:t>
            </a:r>
            <a:r>
              <a:rPr lang="en-US" sz="12800" dirty="0">
                <a:latin typeface="Candara"/>
                <a:ea typeface="Candara"/>
                <a:cs typeface="Candara"/>
              </a:rPr>
              <a:t>n</a:t>
            </a:r>
            <a:r>
              <a:rPr lang="en-US" sz="12800" spc="10" dirty="0">
                <a:latin typeface="Candara"/>
                <a:ea typeface="Candara"/>
                <a:cs typeface="Candara"/>
              </a:rPr>
              <a:t> </a:t>
            </a:r>
            <a:r>
              <a:rPr lang="en-US" sz="12800" spc="-10" dirty="0">
                <a:latin typeface="Candara"/>
                <a:ea typeface="Candara"/>
                <a:cs typeface="Candara"/>
              </a:rPr>
              <a:t>an</a:t>
            </a:r>
            <a:r>
              <a:rPr lang="en-US" sz="12800" dirty="0">
                <a:latin typeface="Candara"/>
                <a:ea typeface="Candara"/>
                <a:cs typeface="Candara"/>
              </a:rPr>
              <a:t>d video</a:t>
            </a:r>
            <a:r>
              <a:rPr lang="en-US" sz="12800" spc="10" dirty="0">
                <a:latin typeface="Candara"/>
                <a:ea typeface="Candara"/>
                <a:cs typeface="Candara"/>
              </a:rPr>
              <a:t> </a:t>
            </a:r>
            <a:r>
              <a:rPr lang="en-US" sz="12800" dirty="0">
                <a:latin typeface="Candara"/>
                <a:ea typeface="Candara"/>
                <a:cs typeface="Candara"/>
              </a:rPr>
              <a:t>s</a:t>
            </a:r>
            <a:r>
              <a:rPr lang="en-US" sz="12800" spc="-15" dirty="0">
                <a:latin typeface="Candara"/>
                <a:ea typeface="Candara"/>
                <a:cs typeface="Candara"/>
              </a:rPr>
              <a:t>h</a:t>
            </a:r>
            <a:r>
              <a:rPr lang="en-US" sz="12800" spc="10" dirty="0">
                <a:latin typeface="Candara"/>
                <a:ea typeface="Candara"/>
                <a:cs typeface="Candara"/>
              </a:rPr>
              <a:t>a</a:t>
            </a:r>
            <a:r>
              <a:rPr lang="en-US" sz="12800" spc="-5" dirty="0">
                <a:latin typeface="Candara"/>
                <a:ea typeface="Candara"/>
                <a:cs typeface="Candara"/>
              </a:rPr>
              <a:t>r</a:t>
            </a:r>
            <a:r>
              <a:rPr lang="en-US" sz="12800" spc="15" dirty="0">
                <a:latin typeface="Candara"/>
                <a:ea typeface="Candara"/>
                <a:cs typeface="Candara"/>
              </a:rPr>
              <a:t>i</a:t>
            </a:r>
            <a:r>
              <a:rPr lang="en-US" sz="12800" spc="-10" dirty="0">
                <a:latin typeface="Candara"/>
                <a:ea typeface="Candara"/>
                <a:cs typeface="Candara"/>
              </a:rPr>
              <a:t>n</a:t>
            </a:r>
            <a:r>
              <a:rPr lang="en-US" sz="12800" dirty="0">
                <a:latin typeface="Candara"/>
                <a:ea typeface="Candara"/>
                <a:cs typeface="Candara"/>
              </a:rPr>
              <a:t>g</a:t>
            </a:r>
            <a:r>
              <a:rPr lang="en-US" sz="12800" spc="-5" dirty="0">
                <a:latin typeface="Candara"/>
                <a:ea typeface="Candara"/>
                <a:cs typeface="Candara"/>
              </a:rPr>
              <a:t> </a:t>
            </a:r>
            <a:r>
              <a:rPr lang="en-US" sz="12800" spc="10" dirty="0">
                <a:latin typeface="Candara"/>
                <a:ea typeface="Candara"/>
                <a:cs typeface="Candara"/>
              </a:rPr>
              <a:t>a</a:t>
            </a:r>
            <a:r>
              <a:rPr lang="en-US" sz="12800" spc="-5" dirty="0">
                <a:latin typeface="Candara"/>
                <a:ea typeface="Candara"/>
                <a:cs typeface="Candara"/>
              </a:rPr>
              <a:t>pp</a:t>
            </a:r>
            <a:r>
              <a:rPr lang="en-US" sz="12800" dirty="0">
                <a:latin typeface="Candara"/>
                <a:ea typeface="Candara"/>
                <a:cs typeface="Candara"/>
              </a:rPr>
              <a:t>. </a:t>
            </a:r>
            <a:r>
              <a:rPr lang="en-US" sz="12800" spc="15" dirty="0">
                <a:latin typeface="Candara"/>
                <a:ea typeface="Candara"/>
                <a:cs typeface="Candara"/>
              </a:rPr>
              <a:t>C</a:t>
            </a:r>
            <a:r>
              <a:rPr lang="en-US" sz="12800" spc="-10" dirty="0">
                <a:latin typeface="Candara"/>
                <a:ea typeface="Candara"/>
                <a:cs typeface="Candara"/>
              </a:rPr>
              <a:t>h</a:t>
            </a:r>
            <a:r>
              <a:rPr lang="en-US" sz="12800" dirty="0">
                <a:latin typeface="Candara"/>
                <a:ea typeface="Candara"/>
                <a:cs typeface="Candara"/>
              </a:rPr>
              <a:t>i</a:t>
            </a:r>
            <a:r>
              <a:rPr lang="en-US" sz="12800" spc="5" dirty="0">
                <a:latin typeface="Candara"/>
                <a:ea typeface="Candara"/>
                <a:cs typeface="Candara"/>
              </a:rPr>
              <a:t>l</a:t>
            </a:r>
            <a:r>
              <a:rPr lang="en-US" sz="12800" dirty="0">
                <a:latin typeface="Candara"/>
                <a:ea typeface="Candara"/>
                <a:cs typeface="Candara"/>
              </a:rPr>
              <a:t>d</a:t>
            </a:r>
            <a:r>
              <a:rPr lang="en-US" sz="12800" spc="-5" dirty="0">
                <a:latin typeface="Candara"/>
                <a:ea typeface="Candara"/>
                <a:cs typeface="Candara"/>
              </a:rPr>
              <a:t>r</a:t>
            </a:r>
            <a:r>
              <a:rPr lang="en-US" sz="12800" spc="5" dirty="0">
                <a:latin typeface="Candara"/>
                <a:ea typeface="Candara"/>
                <a:cs typeface="Candara"/>
              </a:rPr>
              <a:t>e</a:t>
            </a:r>
            <a:r>
              <a:rPr lang="en-US" sz="12800" dirty="0">
                <a:latin typeface="Candara"/>
                <a:ea typeface="Candara"/>
                <a:cs typeface="Candara"/>
              </a:rPr>
              <a:t>n</a:t>
            </a:r>
            <a:r>
              <a:rPr lang="en-US" sz="12800" spc="-10" dirty="0">
                <a:latin typeface="Candara"/>
                <a:ea typeface="Candara"/>
                <a:cs typeface="Candara"/>
              </a:rPr>
              <a:t> </a:t>
            </a:r>
            <a:r>
              <a:rPr lang="en-US" sz="12800" spc="10" dirty="0">
                <a:latin typeface="Candara"/>
                <a:ea typeface="Candara"/>
                <a:cs typeface="Candara"/>
              </a:rPr>
              <a:t>a</a:t>
            </a:r>
            <a:r>
              <a:rPr lang="en-US" sz="12800" spc="-5" dirty="0">
                <a:latin typeface="Candara"/>
                <a:ea typeface="Candara"/>
                <a:cs typeface="Candara"/>
              </a:rPr>
              <a:t>r</a:t>
            </a:r>
            <a:r>
              <a:rPr lang="en-US" sz="12800" dirty="0">
                <a:latin typeface="Candara"/>
                <a:ea typeface="Candara"/>
                <a:cs typeface="Candara"/>
              </a:rPr>
              <a:t>e</a:t>
            </a:r>
            <a:r>
              <a:rPr lang="en-US" sz="12800" spc="5" dirty="0">
                <a:latin typeface="Candara"/>
                <a:ea typeface="Candara"/>
                <a:cs typeface="Candara"/>
              </a:rPr>
              <a:t> </a:t>
            </a:r>
            <a:r>
              <a:rPr lang="en-US" sz="12800" dirty="0">
                <a:latin typeface="Candara"/>
                <a:ea typeface="Candara"/>
                <a:cs typeface="Candara"/>
              </a:rPr>
              <a:t>e</a:t>
            </a:r>
            <a:r>
              <a:rPr lang="en-US" sz="12800" spc="-5" dirty="0">
                <a:latin typeface="Candara"/>
                <a:ea typeface="Candara"/>
                <a:cs typeface="Candara"/>
              </a:rPr>
              <a:t>xp</a:t>
            </a:r>
            <a:r>
              <a:rPr lang="en-US" sz="12800" spc="5" dirty="0">
                <a:latin typeface="Candara"/>
                <a:ea typeface="Candara"/>
                <a:cs typeface="Candara"/>
              </a:rPr>
              <a:t>e</a:t>
            </a:r>
            <a:r>
              <a:rPr lang="en-US" sz="12800" dirty="0">
                <a:latin typeface="Candara"/>
                <a:ea typeface="Candara"/>
                <a:cs typeface="Candara"/>
              </a:rPr>
              <a:t>c</a:t>
            </a:r>
            <a:r>
              <a:rPr lang="en-US" sz="12800" spc="5" dirty="0">
                <a:latin typeface="Candara"/>
                <a:ea typeface="Candara"/>
                <a:cs typeface="Candara"/>
              </a:rPr>
              <a:t>te</a:t>
            </a:r>
            <a:r>
              <a:rPr lang="en-US" sz="12800" dirty="0">
                <a:latin typeface="Candara"/>
                <a:ea typeface="Candara"/>
                <a:cs typeface="Candara"/>
              </a:rPr>
              <a:t>d </a:t>
            </a:r>
            <a:r>
              <a:rPr lang="en-US" sz="12800" spc="5" dirty="0">
                <a:latin typeface="Candara"/>
                <a:ea typeface="Candara"/>
                <a:cs typeface="Candara"/>
              </a:rPr>
              <a:t>t</a:t>
            </a:r>
            <a:r>
              <a:rPr lang="en-US" sz="12800" dirty="0">
                <a:latin typeface="Candara"/>
                <a:ea typeface="Candara"/>
                <a:cs typeface="Candara"/>
              </a:rPr>
              <a:t>o</a:t>
            </a:r>
            <a:r>
              <a:rPr lang="en-US" sz="12800" spc="10" dirty="0">
                <a:latin typeface="Candara"/>
                <a:ea typeface="Candara"/>
                <a:cs typeface="Candara"/>
              </a:rPr>
              <a:t> </a:t>
            </a:r>
            <a:r>
              <a:rPr lang="en-US" sz="12800" spc="-5" dirty="0">
                <a:latin typeface="Candara"/>
                <a:ea typeface="Candara"/>
                <a:cs typeface="Candara"/>
              </a:rPr>
              <a:t>r</a:t>
            </a:r>
            <a:r>
              <a:rPr lang="en-US" sz="12800" spc="5" dirty="0">
                <a:latin typeface="Candara"/>
                <a:ea typeface="Candara"/>
                <a:cs typeface="Candara"/>
              </a:rPr>
              <a:t>e</a:t>
            </a:r>
            <a:r>
              <a:rPr lang="en-US" sz="12800" dirty="0">
                <a:latin typeface="Candara"/>
                <a:ea typeface="Candara"/>
                <a:cs typeface="Candara"/>
              </a:rPr>
              <a:t>c</a:t>
            </a:r>
            <a:r>
              <a:rPr lang="en-US" sz="12800" spc="5" dirty="0">
                <a:latin typeface="Candara"/>
                <a:ea typeface="Candara"/>
                <a:cs typeface="Candara"/>
              </a:rPr>
              <a:t>o</a:t>
            </a:r>
            <a:r>
              <a:rPr lang="en-US" sz="12800" spc="-5" dirty="0">
                <a:latin typeface="Candara"/>
                <a:ea typeface="Candara"/>
                <a:cs typeface="Candara"/>
              </a:rPr>
              <a:t>r</a:t>
            </a:r>
            <a:r>
              <a:rPr lang="en-US" sz="12800" dirty="0">
                <a:latin typeface="Candara"/>
                <a:ea typeface="Candara"/>
                <a:cs typeface="Candara"/>
              </a:rPr>
              <a:t>d</a:t>
            </a:r>
            <a:r>
              <a:rPr lang="en-US" sz="12800" spc="-20" dirty="0">
                <a:latin typeface="Candara"/>
                <a:ea typeface="Candara"/>
                <a:cs typeface="Candara"/>
              </a:rPr>
              <a:t> </a:t>
            </a:r>
            <a:r>
              <a:rPr lang="en-US" sz="12800" dirty="0">
                <a:latin typeface="Candara"/>
                <a:ea typeface="Candara"/>
                <a:cs typeface="Candara"/>
              </a:rPr>
              <a:t>s</a:t>
            </a:r>
            <a:r>
              <a:rPr lang="en-US" sz="12800" spc="-15" dirty="0">
                <a:latin typeface="Candara"/>
                <a:ea typeface="Candara"/>
                <a:cs typeface="Candara"/>
              </a:rPr>
              <a:t>h</a:t>
            </a:r>
            <a:r>
              <a:rPr lang="en-US" sz="12800" spc="10" dirty="0">
                <a:latin typeface="Candara"/>
                <a:ea typeface="Candara"/>
                <a:cs typeface="Candara"/>
              </a:rPr>
              <a:t>o</a:t>
            </a:r>
            <a:r>
              <a:rPr lang="en-US" sz="12800" spc="-5" dirty="0">
                <a:latin typeface="Candara"/>
                <a:ea typeface="Candara"/>
                <a:cs typeface="Candara"/>
              </a:rPr>
              <a:t>r</a:t>
            </a:r>
            <a:r>
              <a:rPr lang="en-US" sz="12800" dirty="0">
                <a:latin typeface="Candara"/>
                <a:ea typeface="Candara"/>
                <a:cs typeface="Candara"/>
              </a:rPr>
              <a:t>t video</a:t>
            </a:r>
            <a:r>
              <a:rPr lang="en-US" sz="12800" spc="10" dirty="0">
                <a:latin typeface="Candara"/>
                <a:ea typeface="Candara"/>
                <a:cs typeface="Candara"/>
              </a:rPr>
              <a:t> </a:t>
            </a:r>
            <a:r>
              <a:rPr lang="en-US" sz="12800" spc="-5" dirty="0">
                <a:latin typeface="Candara"/>
                <a:ea typeface="Candara"/>
                <a:cs typeface="Candara"/>
              </a:rPr>
              <a:t>r</a:t>
            </a:r>
            <a:r>
              <a:rPr lang="en-US" sz="12800" spc="5" dirty="0">
                <a:latin typeface="Candara"/>
                <a:ea typeface="Candara"/>
                <a:cs typeface="Candara"/>
              </a:rPr>
              <a:t>e</a:t>
            </a:r>
            <a:r>
              <a:rPr lang="en-US" sz="12800" dirty="0">
                <a:latin typeface="Candara"/>
                <a:ea typeface="Candara"/>
                <a:cs typeface="Candara"/>
              </a:rPr>
              <a:t>s</a:t>
            </a:r>
            <a:r>
              <a:rPr lang="en-US" sz="12800" spc="-10" dirty="0">
                <a:latin typeface="Candara"/>
                <a:ea typeface="Candara"/>
                <a:cs typeface="Candara"/>
              </a:rPr>
              <a:t>p</a:t>
            </a:r>
            <a:r>
              <a:rPr lang="en-US" sz="12800" spc="10" dirty="0">
                <a:latin typeface="Candara"/>
                <a:ea typeface="Candara"/>
                <a:cs typeface="Candara"/>
              </a:rPr>
              <a:t>o</a:t>
            </a:r>
            <a:r>
              <a:rPr lang="en-US" sz="12800" spc="-10" dirty="0">
                <a:latin typeface="Candara"/>
                <a:ea typeface="Candara"/>
                <a:cs typeface="Candara"/>
              </a:rPr>
              <a:t>n</a:t>
            </a:r>
            <a:r>
              <a:rPr lang="en-US" sz="12800" dirty="0">
                <a:latin typeface="Candara"/>
                <a:ea typeface="Candara"/>
                <a:cs typeface="Candara"/>
              </a:rPr>
              <a:t>ses </a:t>
            </a:r>
            <a:r>
              <a:rPr lang="en-US" sz="12800" spc="5" dirty="0">
                <a:latin typeface="Candara"/>
                <a:ea typeface="Candara"/>
                <a:cs typeface="Candara"/>
              </a:rPr>
              <a:t>t</a:t>
            </a:r>
            <a:r>
              <a:rPr lang="en-US" sz="12800" dirty="0">
                <a:latin typeface="Candara"/>
                <a:ea typeface="Candara"/>
                <a:cs typeface="Candara"/>
              </a:rPr>
              <a:t>o</a:t>
            </a:r>
            <a:r>
              <a:rPr lang="en-US" sz="12800" spc="10" dirty="0">
                <a:latin typeface="Candara"/>
                <a:ea typeface="Candara"/>
                <a:cs typeface="Candara"/>
              </a:rPr>
              <a:t> </a:t>
            </a:r>
            <a:r>
              <a:rPr lang="en-US" sz="12800" dirty="0">
                <a:latin typeface="Candara"/>
                <a:ea typeface="Candara"/>
                <a:cs typeface="Candara"/>
              </a:rPr>
              <a:t>a</a:t>
            </a:r>
            <a:r>
              <a:rPr lang="en-US" sz="12800" spc="-10" dirty="0">
                <a:latin typeface="Candara"/>
                <a:ea typeface="Candara"/>
                <a:cs typeface="Candara"/>
              </a:rPr>
              <a:t> </a:t>
            </a:r>
            <a:r>
              <a:rPr lang="en-US" sz="12800" spc="-5" dirty="0">
                <a:latin typeface="Candara"/>
                <a:ea typeface="Candara"/>
                <a:cs typeface="Candara"/>
              </a:rPr>
              <a:t>r</a:t>
            </a:r>
            <a:r>
              <a:rPr lang="en-US" sz="12800" spc="-10" dirty="0">
                <a:latin typeface="Candara"/>
                <a:ea typeface="Candara"/>
                <a:cs typeface="Candara"/>
              </a:rPr>
              <a:t>ang</a:t>
            </a:r>
            <a:r>
              <a:rPr lang="en-US" sz="12800" dirty="0">
                <a:latin typeface="Candara"/>
                <a:ea typeface="Candara"/>
                <a:cs typeface="Candara"/>
              </a:rPr>
              <a:t>e</a:t>
            </a:r>
            <a:r>
              <a:rPr lang="en-US" sz="12800" spc="5" dirty="0">
                <a:latin typeface="Candara"/>
                <a:ea typeface="Candara"/>
                <a:cs typeface="Candara"/>
              </a:rPr>
              <a:t> </a:t>
            </a:r>
            <a:r>
              <a:rPr lang="en-US" sz="12800" spc="10" dirty="0">
                <a:latin typeface="Candara"/>
                <a:ea typeface="Candara"/>
                <a:cs typeface="Candara"/>
              </a:rPr>
              <a:t>o</a:t>
            </a:r>
            <a:r>
              <a:rPr lang="en-US" sz="12800" dirty="0">
                <a:latin typeface="Candara"/>
                <a:ea typeface="Candara"/>
                <a:cs typeface="Candara"/>
              </a:rPr>
              <a:t>f</a:t>
            </a:r>
            <a:r>
              <a:rPr lang="en-US" sz="12800" spc="-5" dirty="0">
                <a:latin typeface="Candara"/>
                <a:ea typeface="Candara"/>
                <a:cs typeface="Candara"/>
              </a:rPr>
              <a:t> </a:t>
            </a:r>
            <a:r>
              <a:rPr lang="en-US" sz="12800" dirty="0">
                <a:latin typeface="Candara"/>
                <a:ea typeface="Candara"/>
                <a:cs typeface="Candara"/>
              </a:rPr>
              <a:t>di</a:t>
            </a:r>
            <a:r>
              <a:rPr lang="en-US" sz="12800" spc="-10" dirty="0">
                <a:latin typeface="Candara"/>
                <a:ea typeface="Candara"/>
                <a:cs typeface="Candara"/>
              </a:rPr>
              <a:t>f</a:t>
            </a:r>
            <a:r>
              <a:rPr lang="en-US" sz="12800" spc="-5" dirty="0">
                <a:latin typeface="Candara"/>
                <a:ea typeface="Candara"/>
                <a:cs typeface="Candara"/>
              </a:rPr>
              <a:t>f</a:t>
            </a:r>
            <a:r>
              <a:rPr lang="en-US" sz="12800" spc="5" dirty="0">
                <a:latin typeface="Candara"/>
                <a:ea typeface="Candara"/>
                <a:cs typeface="Candara"/>
              </a:rPr>
              <a:t>e</a:t>
            </a:r>
            <a:r>
              <a:rPr lang="en-US" sz="12800" spc="-5" dirty="0">
                <a:latin typeface="Candara"/>
                <a:ea typeface="Candara"/>
                <a:cs typeface="Candara"/>
              </a:rPr>
              <a:t>r</a:t>
            </a:r>
            <a:r>
              <a:rPr lang="en-US" sz="12800" spc="25" dirty="0">
                <a:latin typeface="Candara"/>
                <a:ea typeface="Candara"/>
                <a:cs typeface="Candara"/>
              </a:rPr>
              <a:t>e</a:t>
            </a:r>
            <a:r>
              <a:rPr lang="en-US" sz="12800" spc="-10" dirty="0">
                <a:latin typeface="Candara"/>
                <a:ea typeface="Candara"/>
                <a:cs typeface="Candara"/>
              </a:rPr>
              <a:t>n</a:t>
            </a:r>
            <a:r>
              <a:rPr lang="en-US" sz="12800" dirty="0">
                <a:latin typeface="Candara"/>
                <a:ea typeface="Candara"/>
                <a:cs typeface="Candara"/>
              </a:rPr>
              <a:t>t</a:t>
            </a:r>
            <a:r>
              <a:rPr lang="en-US" sz="12800" spc="10" dirty="0">
                <a:latin typeface="Candara"/>
                <a:ea typeface="Candara"/>
                <a:cs typeface="Candara"/>
              </a:rPr>
              <a:t> </a:t>
            </a:r>
            <a:r>
              <a:rPr lang="en-US" sz="12800" spc="5" dirty="0">
                <a:latin typeface="Candara"/>
                <a:ea typeface="Candara"/>
                <a:cs typeface="Candara"/>
              </a:rPr>
              <a:t>t</a:t>
            </a:r>
            <a:r>
              <a:rPr lang="en-US" sz="12800" spc="10" dirty="0">
                <a:latin typeface="Candara"/>
                <a:ea typeface="Candara"/>
                <a:cs typeface="Candara"/>
              </a:rPr>
              <a:t>o</a:t>
            </a:r>
            <a:r>
              <a:rPr lang="en-US" sz="12800" spc="-5" dirty="0">
                <a:latin typeface="Candara"/>
                <a:ea typeface="Candara"/>
                <a:cs typeface="Candara"/>
              </a:rPr>
              <a:t>p</a:t>
            </a:r>
            <a:r>
              <a:rPr lang="en-US" sz="12800" dirty="0">
                <a:latin typeface="Candara"/>
                <a:ea typeface="Candara"/>
                <a:cs typeface="Candara"/>
              </a:rPr>
              <a:t>i</a:t>
            </a:r>
            <a:r>
              <a:rPr lang="en-US" sz="12800" spc="-5" dirty="0">
                <a:latin typeface="Candara"/>
                <a:ea typeface="Candara"/>
                <a:cs typeface="Candara"/>
              </a:rPr>
              <a:t>c</a:t>
            </a:r>
            <a:r>
              <a:rPr lang="en-US" sz="12800" dirty="0">
                <a:latin typeface="Candara"/>
                <a:ea typeface="Candara"/>
                <a:cs typeface="Candara"/>
              </a:rPr>
              <a:t>s </a:t>
            </a:r>
            <a:r>
              <a:rPr lang="en-US" sz="12800" spc="5" dirty="0">
                <a:latin typeface="Candara"/>
                <a:ea typeface="Candara"/>
                <a:cs typeface="Candara"/>
              </a:rPr>
              <a:t>t</a:t>
            </a:r>
            <a:r>
              <a:rPr lang="en-US" sz="12800" spc="-10" dirty="0">
                <a:latin typeface="Candara"/>
                <a:ea typeface="Candara"/>
                <a:cs typeface="Candara"/>
              </a:rPr>
              <a:t>h</a:t>
            </a:r>
            <a:r>
              <a:rPr lang="en-US" sz="12800" spc="-5" dirty="0">
                <a:latin typeface="Candara"/>
                <a:ea typeface="Candara"/>
                <a:cs typeface="Candara"/>
              </a:rPr>
              <a:t>r</a:t>
            </a:r>
            <a:r>
              <a:rPr lang="en-US" sz="12800" spc="10" dirty="0">
                <a:latin typeface="Candara"/>
                <a:ea typeface="Candara"/>
                <a:cs typeface="Candara"/>
              </a:rPr>
              <a:t>o</a:t>
            </a:r>
            <a:r>
              <a:rPr lang="en-US" sz="12800" dirty="0">
                <a:latin typeface="Candara"/>
                <a:ea typeface="Candara"/>
                <a:cs typeface="Candara"/>
              </a:rPr>
              <a:t>u</a:t>
            </a:r>
            <a:r>
              <a:rPr lang="en-US" sz="12800" spc="-10" dirty="0">
                <a:latin typeface="Candara"/>
                <a:ea typeface="Candara"/>
                <a:cs typeface="Candara"/>
              </a:rPr>
              <a:t>gh</a:t>
            </a:r>
            <a:r>
              <a:rPr lang="en-US" sz="12800" spc="10" dirty="0">
                <a:latin typeface="Candara"/>
                <a:ea typeface="Candara"/>
                <a:cs typeface="Candara"/>
              </a:rPr>
              <a:t>o</a:t>
            </a:r>
            <a:r>
              <a:rPr lang="en-US" sz="12800" dirty="0">
                <a:latin typeface="Candara"/>
                <a:ea typeface="Candara"/>
                <a:cs typeface="Candara"/>
              </a:rPr>
              <a:t>ut</a:t>
            </a:r>
            <a:r>
              <a:rPr lang="en-US" sz="12800" spc="5" dirty="0">
                <a:latin typeface="Candara"/>
                <a:ea typeface="Candara"/>
                <a:cs typeface="Candara"/>
              </a:rPr>
              <a:t> t</a:t>
            </a:r>
            <a:r>
              <a:rPr lang="en-US" sz="12800" spc="-10" dirty="0">
                <a:latin typeface="Candara"/>
                <a:ea typeface="Candara"/>
                <a:cs typeface="Candara"/>
              </a:rPr>
              <a:t>h</a:t>
            </a:r>
            <a:r>
              <a:rPr lang="en-US" sz="12800" dirty="0">
                <a:latin typeface="Candara"/>
                <a:ea typeface="Candara"/>
                <a:cs typeface="Candara"/>
              </a:rPr>
              <a:t>e</a:t>
            </a:r>
            <a:r>
              <a:rPr lang="en-US" sz="12800" spc="5" dirty="0">
                <a:latin typeface="Candara"/>
                <a:ea typeface="Candara"/>
                <a:cs typeface="Candara"/>
              </a:rPr>
              <a:t> </a:t>
            </a:r>
            <a:r>
              <a:rPr lang="en-US" sz="12800" dirty="0">
                <a:latin typeface="Candara"/>
                <a:ea typeface="Candara"/>
                <a:cs typeface="Candara"/>
              </a:rPr>
              <a:t>y</a:t>
            </a:r>
            <a:r>
              <a:rPr lang="en-US" sz="12800" spc="5" dirty="0">
                <a:latin typeface="Candara"/>
                <a:ea typeface="Candara"/>
                <a:cs typeface="Candara"/>
              </a:rPr>
              <a:t>e</a:t>
            </a:r>
            <a:r>
              <a:rPr lang="en-US" sz="12800" spc="-10" dirty="0">
                <a:latin typeface="Candara"/>
                <a:ea typeface="Candara"/>
                <a:cs typeface="Candara"/>
              </a:rPr>
              <a:t>a</a:t>
            </a:r>
            <a:r>
              <a:rPr lang="en-US" sz="12800" spc="-5" dirty="0">
                <a:latin typeface="Candara"/>
                <a:ea typeface="Candara"/>
                <a:cs typeface="Candara"/>
              </a:rPr>
              <a:t>r</a:t>
            </a:r>
            <a:r>
              <a:rPr lang="en-US" sz="12800" dirty="0">
                <a:latin typeface="Candara"/>
                <a:ea typeface="Candara"/>
                <a:cs typeface="Candara"/>
              </a:rPr>
              <a:t>. All</a:t>
            </a:r>
            <a:r>
              <a:rPr lang="en-US" sz="12800" spc="10" dirty="0">
                <a:latin typeface="Candara"/>
                <a:ea typeface="Candara"/>
                <a:cs typeface="Candara"/>
              </a:rPr>
              <a:t> </a:t>
            </a:r>
            <a:r>
              <a:rPr lang="en-US" sz="12800" spc="5" dirty="0">
                <a:latin typeface="Candara"/>
                <a:ea typeface="Candara"/>
                <a:cs typeface="Candara"/>
              </a:rPr>
              <a:t>t</a:t>
            </a:r>
            <a:r>
              <a:rPr lang="en-US" sz="12800" spc="10" dirty="0">
                <a:latin typeface="Candara"/>
                <a:ea typeface="Candara"/>
                <a:cs typeface="Candara"/>
              </a:rPr>
              <a:t>o</a:t>
            </a:r>
            <a:r>
              <a:rPr lang="en-US" sz="12800" spc="-5" dirty="0">
                <a:latin typeface="Candara"/>
                <a:ea typeface="Candara"/>
                <a:cs typeface="Candara"/>
              </a:rPr>
              <a:t>p</a:t>
            </a:r>
            <a:r>
              <a:rPr lang="en-US" sz="12800" dirty="0">
                <a:latin typeface="Candara"/>
                <a:ea typeface="Candara"/>
                <a:cs typeface="Candara"/>
              </a:rPr>
              <a:t>i</a:t>
            </a:r>
            <a:r>
              <a:rPr lang="en-US" sz="12800" spc="-5" dirty="0">
                <a:latin typeface="Candara"/>
                <a:ea typeface="Candara"/>
                <a:cs typeface="Candara"/>
              </a:rPr>
              <a:t>c</a:t>
            </a:r>
            <a:r>
              <a:rPr lang="en-US" sz="12800" dirty="0">
                <a:latin typeface="Candara"/>
                <a:ea typeface="Candara"/>
                <a:cs typeface="Candara"/>
              </a:rPr>
              <a:t>s </a:t>
            </a:r>
            <a:r>
              <a:rPr lang="en-US" sz="12800" spc="-5" dirty="0">
                <a:latin typeface="Candara"/>
                <a:ea typeface="Candara"/>
                <a:cs typeface="Candara"/>
              </a:rPr>
              <a:t>c</a:t>
            </a:r>
            <a:r>
              <a:rPr lang="en-US" sz="12800" spc="-10" dirty="0">
                <a:latin typeface="Candara"/>
                <a:ea typeface="Candara"/>
                <a:cs typeface="Candara"/>
              </a:rPr>
              <a:t>a</a:t>
            </a:r>
            <a:r>
              <a:rPr lang="en-US" sz="12800" dirty="0">
                <a:latin typeface="Candara"/>
                <a:ea typeface="Candara"/>
                <a:cs typeface="Candara"/>
              </a:rPr>
              <a:t>n</a:t>
            </a:r>
            <a:r>
              <a:rPr lang="en-US" sz="12800" spc="10" dirty="0">
                <a:latin typeface="Candara"/>
                <a:ea typeface="Candara"/>
                <a:cs typeface="Candara"/>
              </a:rPr>
              <a:t> </a:t>
            </a:r>
            <a:r>
              <a:rPr lang="en-US" sz="12800" spc="-5" dirty="0">
                <a:latin typeface="Candara"/>
                <a:ea typeface="Candara"/>
                <a:cs typeface="Candara"/>
              </a:rPr>
              <a:t>b</a:t>
            </a:r>
            <a:r>
              <a:rPr lang="en-US" sz="12800" dirty="0">
                <a:latin typeface="Candara"/>
                <a:ea typeface="Candara"/>
                <a:cs typeface="Candara"/>
              </a:rPr>
              <a:t>e </a:t>
            </a:r>
            <a:r>
              <a:rPr lang="en-US" sz="12800" spc="-10" dirty="0">
                <a:latin typeface="Candara"/>
                <a:ea typeface="Candara"/>
                <a:cs typeface="Candara"/>
              </a:rPr>
              <a:t>a</a:t>
            </a:r>
            <a:r>
              <a:rPr lang="en-US" sz="12800" dirty="0">
                <a:latin typeface="Candara"/>
                <a:ea typeface="Candara"/>
                <a:cs typeface="Candara"/>
              </a:rPr>
              <a:t>c</a:t>
            </a:r>
            <a:r>
              <a:rPr lang="en-US" sz="12800" spc="-5" dirty="0">
                <a:latin typeface="Candara"/>
                <a:ea typeface="Candara"/>
                <a:cs typeface="Candara"/>
              </a:rPr>
              <a:t>c</a:t>
            </a:r>
            <a:r>
              <a:rPr lang="en-US" sz="12800" spc="5" dirty="0">
                <a:latin typeface="Candara"/>
                <a:ea typeface="Candara"/>
                <a:cs typeface="Candara"/>
              </a:rPr>
              <a:t>e</a:t>
            </a:r>
            <a:r>
              <a:rPr lang="en-US" sz="12800" dirty="0">
                <a:latin typeface="Candara"/>
                <a:ea typeface="Candara"/>
                <a:cs typeface="Candara"/>
              </a:rPr>
              <a:t>s</a:t>
            </a:r>
            <a:r>
              <a:rPr lang="en-US" sz="12800" spc="-5" dirty="0">
                <a:latin typeface="Candara"/>
                <a:ea typeface="Candara"/>
                <a:cs typeface="Candara"/>
              </a:rPr>
              <a:t>s</a:t>
            </a:r>
            <a:r>
              <a:rPr lang="en-US" sz="12800" spc="5" dirty="0">
                <a:latin typeface="Candara"/>
                <a:ea typeface="Candara"/>
                <a:cs typeface="Candara"/>
              </a:rPr>
              <a:t>e</a:t>
            </a:r>
            <a:r>
              <a:rPr lang="en-US" sz="12800" dirty="0">
                <a:latin typeface="Candara"/>
                <a:ea typeface="Candara"/>
                <a:cs typeface="Candara"/>
              </a:rPr>
              <a:t>d </a:t>
            </a:r>
            <a:r>
              <a:rPr lang="en-US" sz="12800" spc="-5" dirty="0">
                <a:latin typeface="Candara"/>
                <a:ea typeface="Candara"/>
                <a:cs typeface="Candara"/>
              </a:rPr>
              <a:t>b</a:t>
            </a:r>
            <a:r>
              <a:rPr lang="en-US" sz="12800" dirty="0">
                <a:latin typeface="Candara"/>
                <a:ea typeface="Candara"/>
                <a:cs typeface="Candara"/>
              </a:rPr>
              <a:t>y c</a:t>
            </a:r>
            <a:r>
              <a:rPr lang="en-US" sz="12800" spc="5" dirty="0">
                <a:latin typeface="Candara"/>
                <a:ea typeface="Candara"/>
                <a:cs typeface="Candara"/>
              </a:rPr>
              <a:t>l</a:t>
            </a:r>
            <a:r>
              <a:rPr lang="en-US" sz="12800" dirty="0">
                <a:latin typeface="Candara"/>
                <a:ea typeface="Candara"/>
                <a:cs typeface="Candara"/>
              </a:rPr>
              <a:t>i</a:t>
            </a:r>
            <a:r>
              <a:rPr lang="en-US" sz="12800" spc="-5" dirty="0">
                <a:latin typeface="Candara"/>
                <a:ea typeface="Candara"/>
                <a:cs typeface="Candara"/>
              </a:rPr>
              <a:t>ck</a:t>
            </a:r>
            <a:r>
              <a:rPr lang="en-US" sz="12800" spc="15" dirty="0">
                <a:latin typeface="Candara"/>
                <a:ea typeface="Candara"/>
                <a:cs typeface="Candara"/>
              </a:rPr>
              <a:t>i</a:t>
            </a:r>
            <a:r>
              <a:rPr lang="en-US" sz="12800" spc="-10" dirty="0">
                <a:latin typeface="Candara"/>
                <a:ea typeface="Candara"/>
                <a:cs typeface="Candara"/>
              </a:rPr>
              <a:t>n</a:t>
            </a:r>
            <a:r>
              <a:rPr lang="en-US" sz="12800" dirty="0">
                <a:latin typeface="Candara"/>
                <a:ea typeface="Candara"/>
                <a:cs typeface="Candara"/>
              </a:rPr>
              <a:t>g</a:t>
            </a:r>
            <a:r>
              <a:rPr lang="en-US" sz="12800" spc="-5" dirty="0">
                <a:latin typeface="Candara"/>
                <a:ea typeface="Candara"/>
                <a:cs typeface="Candara"/>
              </a:rPr>
              <a:t> </a:t>
            </a:r>
            <a:r>
              <a:rPr lang="en-US" sz="12800" spc="5" dirty="0">
                <a:latin typeface="Candara"/>
                <a:ea typeface="Candara"/>
                <a:cs typeface="Candara"/>
              </a:rPr>
              <a:t>t</a:t>
            </a:r>
            <a:r>
              <a:rPr lang="en-US" sz="12800" spc="-10" dirty="0">
                <a:latin typeface="Candara"/>
                <a:ea typeface="Candara"/>
                <a:cs typeface="Candara"/>
              </a:rPr>
              <a:t>h</a:t>
            </a:r>
            <a:r>
              <a:rPr lang="en-US" sz="12800" dirty="0">
                <a:latin typeface="Candara"/>
                <a:ea typeface="Candara"/>
                <a:cs typeface="Candara"/>
              </a:rPr>
              <a:t>e</a:t>
            </a:r>
            <a:r>
              <a:rPr lang="en-US" sz="12800" spc="5" dirty="0">
                <a:latin typeface="Candara"/>
                <a:ea typeface="Candara"/>
                <a:cs typeface="Candara"/>
              </a:rPr>
              <a:t> </a:t>
            </a:r>
            <a:r>
              <a:rPr lang="en-US" sz="12800" spc="10" dirty="0">
                <a:latin typeface="Candara"/>
                <a:ea typeface="Candara"/>
                <a:cs typeface="Candara"/>
              </a:rPr>
              <a:t>‘</a:t>
            </a:r>
            <a:r>
              <a:rPr lang="en-US" sz="12800" b="1" i="1" spc="5" dirty="0">
                <a:latin typeface="Candara"/>
                <a:ea typeface="Candara"/>
                <a:cs typeface="Candara"/>
              </a:rPr>
              <a:t>F</a:t>
            </a:r>
            <a:r>
              <a:rPr lang="en-US" sz="12800" b="1" i="1" dirty="0">
                <a:latin typeface="Candara"/>
                <a:ea typeface="Candara"/>
                <a:cs typeface="Candara"/>
              </a:rPr>
              <a:t>l</a:t>
            </a:r>
            <a:r>
              <a:rPr lang="en-US" sz="12800" b="1" i="1" spc="10" dirty="0">
                <a:latin typeface="Candara"/>
                <a:ea typeface="Candara"/>
                <a:cs typeface="Candara"/>
              </a:rPr>
              <a:t>i</a:t>
            </a:r>
            <a:r>
              <a:rPr lang="en-US" sz="12800" b="1" i="1" spc="-5" dirty="0">
                <a:latin typeface="Candara"/>
                <a:ea typeface="Candara"/>
                <a:cs typeface="Candara"/>
              </a:rPr>
              <a:t>p</a:t>
            </a:r>
            <a:r>
              <a:rPr lang="en-US" sz="12800" dirty="0">
                <a:latin typeface="Candara"/>
                <a:ea typeface="Candara"/>
                <a:cs typeface="Candara"/>
              </a:rPr>
              <a:t>’ </a:t>
            </a:r>
            <a:r>
              <a:rPr lang="en-US" sz="12800" spc="5" dirty="0">
                <a:latin typeface="Candara"/>
                <a:ea typeface="Candara"/>
                <a:cs typeface="Candara"/>
              </a:rPr>
              <a:t>t</a:t>
            </a:r>
            <a:r>
              <a:rPr lang="en-US" sz="12800" spc="-10" dirty="0">
                <a:latin typeface="Candara"/>
                <a:ea typeface="Candara"/>
                <a:cs typeface="Candara"/>
              </a:rPr>
              <a:t>a</a:t>
            </a:r>
            <a:r>
              <a:rPr lang="en-US" sz="12800" dirty="0">
                <a:latin typeface="Candara"/>
                <a:ea typeface="Candara"/>
                <a:cs typeface="Candara"/>
              </a:rPr>
              <a:t>b</a:t>
            </a:r>
            <a:r>
              <a:rPr lang="en-US" sz="12800" spc="-5" dirty="0">
                <a:latin typeface="Candara"/>
                <a:ea typeface="Candara"/>
                <a:cs typeface="Candara"/>
              </a:rPr>
              <a:t> </a:t>
            </a:r>
            <a:r>
              <a:rPr lang="en-US" sz="12800" spc="15" dirty="0">
                <a:latin typeface="Candara"/>
                <a:ea typeface="Candara"/>
                <a:cs typeface="Candara"/>
              </a:rPr>
              <a:t>i</a:t>
            </a:r>
            <a:r>
              <a:rPr lang="en-US" sz="12800" dirty="0">
                <a:latin typeface="Candara"/>
                <a:ea typeface="Candara"/>
                <a:cs typeface="Candara"/>
              </a:rPr>
              <a:t>n</a:t>
            </a:r>
            <a:r>
              <a:rPr lang="en-US" sz="12800" spc="-5" dirty="0">
                <a:latin typeface="Candara"/>
                <a:ea typeface="Candara"/>
                <a:cs typeface="Candara"/>
              </a:rPr>
              <a:t> M</a:t>
            </a:r>
            <a:r>
              <a:rPr lang="en-US" sz="12800" dirty="0">
                <a:latin typeface="Candara"/>
                <a:ea typeface="Candara"/>
                <a:cs typeface="Candara"/>
              </a:rPr>
              <a:t>i</a:t>
            </a:r>
            <a:r>
              <a:rPr lang="en-US" sz="12800" spc="-5" dirty="0">
                <a:latin typeface="Candara"/>
                <a:ea typeface="Candara"/>
                <a:cs typeface="Candara"/>
              </a:rPr>
              <a:t>c</a:t>
            </a:r>
            <a:r>
              <a:rPr lang="en-US" sz="12800" spc="15" dirty="0">
                <a:latin typeface="Candara"/>
                <a:ea typeface="Candara"/>
                <a:cs typeface="Candara"/>
              </a:rPr>
              <a:t>r</a:t>
            </a:r>
            <a:r>
              <a:rPr lang="en-US" sz="12800" spc="10" dirty="0">
                <a:latin typeface="Candara"/>
                <a:ea typeface="Candara"/>
                <a:cs typeface="Candara"/>
              </a:rPr>
              <a:t>o</a:t>
            </a:r>
            <a:r>
              <a:rPr lang="en-US" sz="12800" dirty="0">
                <a:latin typeface="Candara"/>
                <a:ea typeface="Candara"/>
                <a:cs typeface="Candara"/>
              </a:rPr>
              <a:t>s</a:t>
            </a:r>
            <a:r>
              <a:rPr lang="en-US" sz="12800" spc="5" dirty="0">
                <a:latin typeface="Candara"/>
                <a:ea typeface="Candara"/>
                <a:cs typeface="Candara"/>
              </a:rPr>
              <a:t>o</a:t>
            </a:r>
            <a:r>
              <a:rPr lang="en-US" sz="12800" spc="-5" dirty="0">
                <a:latin typeface="Candara"/>
                <a:ea typeface="Candara"/>
                <a:cs typeface="Candara"/>
              </a:rPr>
              <a:t>f</a:t>
            </a:r>
            <a:r>
              <a:rPr lang="en-US" sz="12800" dirty="0">
                <a:latin typeface="Candara"/>
                <a:ea typeface="Candara"/>
                <a:cs typeface="Candara"/>
              </a:rPr>
              <a:t>t</a:t>
            </a:r>
            <a:r>
              <a:rPr lang="en-US" sz="12800" spc="10" dirty="0">
                <a:latin typeface="Candara"/>
                <a:ea typeface="Candara"/>
                <a:cs typeface="Candara"/>
              </a:rPr>
              <a:t> </a:t>
            </a:r>
            <a:r>
              <a:rPr lang="en-US" sz="12800" spc="-10" dirty="0">
                <a:latin typeface="Candara"/>
                <a:ea typeface="Candara"/>
                <a:cs typeface="Candara"/>
              </a:rPr>
              <a:t>T</a:t>
            </a:r>
            <a:r>
              <a:rPr lang="en-US" sz="12800" spc="5" dirty="0">
                <a:latin typeface="Candara"/>
                <a:ea typeface="Candara"/>
                <a:cs typeface="Candara"/>
              </a:rPr>
              <a:t>e</a:t>
            </a:r>
            <a:r>
              <a:rPr lang="en-US" sz="12800" spc="-10" dirty="0">
                <a:latin typeface="Candara"/>
                <a:ea typeface="Candara"/>
                <a:cs typeface="Candara"/>
              </a:rPr>
              <a:t>a</a:t>
            </a:r>
            <a:r>
              <a:rPr lang="en-US" sz="12800" dirty="0">
                <a:latin typeface="Candara"/>
                <a:ea typeface="Candara"/>
                <a:cs typeface="Candara"/>
              </a:rPr>
              <a:t>m</a:t>
            </a:r>
            <a:r>
              <a:rPr lang="en-US" sz="12800" spc="-5" dirty="0">
                <a:latin typeface="Candara"/>
                <a:ea typeface="Candara"/>
                <a:cs typeface="Candara"/>
              </a:rPr>
              <a:t>s</a:t>
            </a:r>
            <a:r>
              <a:rPr lang="en-US" sz="12800" dirty="0">
                <a:latin typeface="Candara"/>
                <a:ea typeface="Candara"/>
                <a:cs typeface="Candara"/>
              </a:rPr>
              <a:t>.</a:t>
            </a:r>
            <a:endParaRPr lang="en-GB" sz="12800" dirty="0">
              <a:latin typeface="Times New Roman"/>
              <a:ea typeface="Times New Roman"/>
            </a:endParaRPr>
          </a:p>
          <a:p>
            <a:pPr>
              <a:lnSpc>
                <a:spcPts val="500"/>
              </a:lnSpc>
              <a:spcBef>
                <a:spcPts val="10"/>
              </a:spcBef>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marL="610235" marR="924560">
              <a:lnSpc>
                <a:spcPct val="107000"/>
              </a:lnSpc>
              <a:spcAft>
                <a:spcPts val="0"/>
              </a:spcAft>
            </a:pPr>
            <a:r>
              <a:rPr lang="en-US" sz="1400" spc="-10" dirty="0">
                <a:latin typeface="Candara"/>
                <a:ea typeface="Candara"/>
                <a:cs typeface="Candara"/>
              </a:rPr>
              <a:t>F</a:t>
            </a:r>
            <a:r>
              <a:rPr lang="en-US" sz="1400" spc="5" dirty="0">
                <a:latin typeface="Candara"/>
                <a:ea typeface="Candara"/>
                <a:cs typeface="Candara"/>
              </a:rPr>
              <a:t>l</a:t>
            </a:r>
            <a:r>
              <a:rPr lang="en-US" sz="1400" dirty="0">
                <a:latin typeface="Candara"/>
                <a:ea typeface="Candara"/>
                <a:cs typeface="Candara"/>
              </a:rPr>
              <a:t>ip</a:t>
            </a:r>
            <a:r>
              <a:rPr lang="en-US" sz="1400" spc="-5" dirty="0">
                <a:latin typeface="Candara"/>
                <a:ea typeface="Candara"/>
                <a:cs typeface="Candara"/>
              </a:rPr>
              <a:t> </a:t>
            </a:r>
            <a:r>
              <a:rPr lang="en-US" sz="1400" spc="-10" dirty="0">
                <a:latin typeface="Candara"/>
                <a:ea typeface="Candara"/>
                <a:cs typeface="Candara"/>
              </a:rPr>
              <a:t>an</a:t>
            </a:r>
            <a:r>
              <a:rPr lang="en-US" sz="1400" dirty="0">
                <a:latin typeface="Candara"/>
                <a:ea typeface="Candara"/>
                <a:cs typeface="Candara"/>
              </a:rPr>
              <a:t>d</a:t>
            </a:r>
            <a:r>
              <a:rPr lang="en-US" sz="1400" spc="20" dirty="0">
                <a:latin typeface="Candara"/>
                <a:ea typeface="Candara"/>
                <a:cs typeface="Candara"/>
              </a:rPr>
              <a:t> </a:t>
            </a:r>
            <a:r>
              <a:rPr lang="en-US" sz="1400" spc="-5" dirty="0">
                <a:latin typeface="Candara"/>
                <a:ea typeface="Candara"/>
                <a:cs typeface="Candara"/>
              </a:rPr>
              <a:t>R</a:t>
            </a:r>
            <a:r>
              <a:rPr lang="en-US" sz="1400" spc="5" dirty="0">
                <a:latin typeface="Candara"/>
                <a:ea typeface="Candara"/>
                <a:cs typeface="Candara"/>
              </a:rPr>
              <a:t>e</a:t>
            </a:r>
            <a:r>
              <a:rPr lang="en-US" sz="1400" spc="-10" dirty="0">
                <a:latin typeface="Candara"/>
                <a:ea typeface="Candara"/>
                <a:cs typeface="Candara"/>
              </a:rPr>
              <a:t>a</a:t>
            </a:r>
            <a:r>
              <a:rPr lang="en-US" sz="1400" dirty="0">
                <a:latin typeface="Candara"/>
                <a:ea typeface="Candara"/>
                <a:cs typeface="Candara"/>
              </a:rPr>
              <a:t>d</a:t>
            </a:r>
            <a:r>
              <a:rPr lang="en-US" sz="1400" spc="15" dirty="0">
                <a:latin typeface="Candara"/>
                <a:ea typeface="Candara"/>
                <a:cs typeface="Candara"/>
              </a:rPr>
              <a:t>i</a:t>
            </a:r>
            <a:r>
              <a:rPr lang="en-US" sz="1400" spc="-10" dirty="0">
                <a:latin typeface="Candara"/>
                <a:ea typeface="Candara"/>
                <a:cs typeface="Candara"/>
              </a:rPr>
              <a:t>n</a:t>
            </a:r>
            <a:r>
              <a:rPr lang="en-US" sz="1400" dirty="0">
                <a:latin typeface="Candara"/>
                <a:ea typeface="Candara"/>
                <a:cs typeface="Candara"/>
              </a:rPr>
              <a:t>g</a:t>
            </a:r>
            <a:r>
              <a:rPr lang="en-US" sz="1400" spc="-5" dirty="0">
                <a:latin typeface="Candara"/>
                <a:ea typeface="Candara"/>
                <a:cs typeface="Candara"/>
              </a:rPr>
              <a:t> Pr</a:t>
            </a:r>
            <a:r>
              <a:rPr lang="en-US" sz="1400" spc="10" dirty="0">
                <a:latin typeface="Candara"/>
                <a:ea typeface="Candara"/>
                <a:cs typeface="Candara"/>
              </a:rPr>
              <a:t>og</a:t>
            </a:r>
            <a:r>
              <a:rPr lang="en-US" sz="1400" spc="-5" dirty="0">
                <a:latin typeface="Candara"/>
                <a:ea typeface="Candara"/>
                <a:cs typeface="Candara"/>
              </a:rPr>
              <a:t>r</a:t>
            </a:r>
            <a:r>
              <a:rPr lang="en-US" sz="1400" spc="5" dirty="0">
                <a:latin typeface="Candara"/>
                <a:ea typeface="Candara"/>
                <a:cs typeface="Candara"/>
              </a:rPr>
              <a:t>e</a:t>
            </a:r>
            <a:r>
              <a:rPr lang="en-US" sz="1400" dirty="0">
                <a:latin typeface="Candara"/>
                <a:ea typeface="Candara"/>
                <a:cs typeface="Candara"/>
              </a:rPr>
              <a:t>ss</a:t>
            </a:r>
            <a:r>
              <a:rPr lang="en-US" sz="1400" spc="10" dirty="0">
                <a:latin typeface="Candara"/>
                <a:ea typeface="Candara"/>
                <a:cs typeface="Candara"/>
              </a:rPr>
              <a:t> </a:t>
            </a:r>
            <a:r>
              <a:rPr lang="en-US" sz="1400" spc="-10" dirty="0">
                <a:latin typeface="Candara"/>
                <a:ea typeface="Candara"/>
                <a:cs typeface="Candara"/>
              </a:rPr>
              <a:t>h</a:t>
            </a:r>
            <a:r>
              <a:rPr lang="en-US" sz="1400" spc="10" dirty="0">
                <a:latin typeface="Candara"/>
                <a:ea typeface="Candara"/>
                <a:cs typeface="Candara"/>
              </a:rPr>
              <a:t>o</a:t>
            </a:r>
            <a:r>
              <a:rPr lang="en-US" sz="1400" dirty="0">
                <a:latin typeface="Candara"/>
                <a:ea typeface="Candara"/>
                <a:cs typeface="Candara"/>
              </a:rPr>
              <a:t>mew</a:t>
            </a:r>
            <a:r>
              <a:rPr lang="en-US" sz="1400" spc="10" dirty="0">
                <a:latin typeface="Candara"/>
                <a:ea typeface="Candara"/>
                <a:cs typeface="Candara"/>
              </a:rPr>
              <a:t>o</a:t>
            </a:r>
            <a:r>
              <a:rPr lang="en-US" sz="1400" spc="-5" dirty="0">
                <a:latin typeface="Candara"/>
                <a:ea typeface="Candara"/>
                <a:cs typeface="Candara"/>
              </a:rPr>
              <a:t>r</a:t>
            </a:r>
            <a:r>
              <a:rPr lang="en-US" sz="1400" dirty="0">
                <a:latin typeface="Candara"/>
                <a:ea typeface="Candara"/>
                <a:cs typeface="Candara"/>
              </a:rPr>
              <a:t>k</a:t>
            </a:r>
            <a:r>
              <a:rPr lang="en-US" sz="1400" spc="-5" dirty="0">
                <a:latin typeface="Candara"/>
                <a:ea typeface="Candara"/>
                <a:cs typeface="Candara"/>
              </a:rPr>
              <a:t> </a:t>
            </a:r>
            <a:r>
              <a:rPr lang="en-US" sz="1400" spc="-10" dirty="0">
                <a:latin typeface="Candara"/>
                <a:ea typeface="Candara"/>
                <a:cs typeface="Candara"/>
              </a:rPr>
              <a:t>a</a:t>
            </a:r>
            <a:r>
              <a:rPr lang="en-US" sz="1400" spc="15" dirty="0">
                <a:latin typeface="Candara"/>
                <a:ea typeface="Candara"/>
                <a:cs typeface="Candara"/>
              </a:rPr>
              <a:t>c</a:t>
            </a:r>
            <a:r>
              <a:rPr lang="en-US" sz="1400" spc="10" dirty="0">
                <a:latin typeface="Candara"/>
                <a:ea typeface="Candara"/>
                <a:cs typeface="Candara"/>
              </a:rPr>
              <a:t>t</a:t>
            </a:r>
            <a:r>
              <a:rPr lang="en-US" sz="1400" dirty="0">
                <a:latin typeface="Candara"/>
                <a:ea typeface="Candara"/>
                <a:cs typeface="Candara"/>
              </a:rPr>
              <a:t>ivi</a:t>
            </a:r>
            <a:r>
              <a:rPr lang="en-US" sz="1400" spc="10" dirty="0">
                <a:latin typeface="Candara"/>
                <a:ea typeface="Candara"/>
                <a:cs typeface="Candara"/>
              </a:rPr>
              <a:t>t</a:t>
            </a:r>
            <a:r>
              <a:rPr lang="en-US" sz="1400" dirty="0">
                <a:latin typeface="Candara"/>
                <a:ea typeface="Candara"/>
                <a:cs typeface="Candara"/>
              </a:rPr>
              <a:t>ies </a:t>
            </a:r>
            <a:r>
              <a:rPr lang="en-US" sz="1400" b="1" spc="-250" dirty="0">
                <a:latin typeface="Candara"/>
                <a:ea typeface="Candara"/>
                <a:cs typeface="Candara"/>
              </a:rPr>
              <a:t> </a:t>
            </a:r>
            <a:r>
              <a:rPr lang="en-US" sz="1400" b="1" u="sng" dirty="0">
                <a:uFill>
                  <a:solidFill>
                    <a:srgbClr val="000000"/>
                  </a:solidFill>
                </a:uFill>
                <a:latin typeface="Candara"/>
                <a:ea typeface="Candara"/>
                <a:cs typeface="Candara"/>
              </a:rPr>
              <a:t>m</a:t>
            </a:r>
            <a:r>
              <a:rPr lang="en-US" sz="1400" b="1" u="sng" spc="-5" dirty="0">
                <a:uFill>
                  <a:solidFill>
                    <a:srgbClr val="000000"/>
                  </a:solidFill>
                </a:uFill>
                <a:latin typeface="Candara"/>
                <a:ea typeface="Candara"/>
                <a:cs typeface="Candara"/>
              </a:rPr>
              <a:t>u</a:t>
            </a:r>
            <a:r>
              <a:rPr lang="en-US" sz="1400" b="1" u="sng" dirty="0">
                <a:uFill>
                  <a:solidFill>
                    <a:srgbClr val="000000"/>
                  </a:solidFill>
                </a:uFill>
                <a:latin typeface="Candara"/>
                <a:ea typeface="Candara"/>
                <a:cs typeface="Candara"/>
              </a:rPr>
              <a:t>st</a:t>
            </a:r>
            <a:r>
              <a:rPr lang="en-US" sz="1400" b="1" dirty="0">
                <a:latin typeface="Candara"/>
                <a:ea typeface="Candara"/>
                <a:cs typeface="Candara"/>
              </a:rPr>
              <a:t> </a:t>
            </a:r>
            <a:r>
              <a:rPr lang="en-US" sz="1400" spc="-5" dirty="0">
                <a:latin typeface="Candara"/>
                <a:ea typeface="Candara"/>
                <a:cs typeface="Candara"/>
              </a:rPr>
              <a:t>b</a:t>
            </a:r>
            <a:r>
              <a:rPr lang="en-US" sz="1400" dirty="0">
                <a:latin typeface="Candara"/>
                <a:ea typeface="Candara"/>
                <a:cs typeface="Candara"/>
              </a:rPr>
              <a:t>e</a:t>
            </a:r>
            <a:r>
              <a:rPr lang="en-US" sz="1400" spc="5" dirty="0">
                <a:latin typeface="Candara"/>
                <a:ea typeface="Candara"/>
                <a:cs typeface="Candara"/>
              </a:rPr>
              <a:t> </a:t>
            </a:r>
            <a:r>
              <a:rPr lang="en-US" sz="1400" dirty="0">
                <a:latin typeface="Candara"/>
                <a:ea typeface="Candara"/>
                <a:cs typeface="Candara"/>
              </a:rPr>
              <a:t>c</a:t>
            </a:r>
            <a:r>
              <a:rPr lang="en-US" sz="1400" spc="5" dirty="0">
                <a:latin typeface="Candara"/>
                <a:ea typeface="Candara"/>
                <a:cs typeface="Candara"/>
              </a:rPr>
              <a:t>o</a:t>
            </a:r>
            <a:r>
              <a:rPr lang="en-US" sz="1400" dirty="0">
                <a:latin typeface="Candara"/>
                <a:ea typeface="Candara"/>
                <a:cs typeface="Candara"/>
              </a:rPr>
              <a:t>m</a:t>
            </a:r>
            <a:r>
              <a:rPr lang="en-US" sz="1400" spc="-10" dirty="0">
                <a:latin typeface="Candara"/>
                <a:ea typeface="Candara"/>
                <a:cs typeface="Candara"/>
              </a:rPr>
              <a:t>p</a:t>
            </a:r>
            <a:r>
              <a:rPr lang="en-US" sz="1400" spc="5" dirty="0">
                <a:latin typeface="Candara"/>
                <a:ea typeface="Candara"/>
                <a:cs typeface="Candara"/>
              </a:rPr>
              <a:t>le</a:t>
            </a:r>
            <a:r>
              <a:rPr lang="en-US" sz="1400" spc="-10" dirty="0">
                <a:latin typeface="Candara"/>
                <a:ea typeface="Candara"/>
                <a:cs typeface="Candara"/>
              </a:rPr>
              <a:t>t</a:t>
            </a:r>
            <a:r>
              <a:rPr lang="en-US" sz="1400" spc="5" dirty="0">
                <a:latin typeface="Candara"/>
                <a:ea typeface="Candara"/>
                <a:cs typeface="Candara"/>
              </a:rPr>
              <a:t>e</a:t>
            </a:r>
            <a:r>
              <a:rPr lang="en-US" sz="1400" dirty="0">
                <a:latin typeface="Candara"/>
                <a:ea typeface="Candara"/>
                <a:cs typeface="Candara"/>
              </a:rPr>
              <a:t>d </a:t>
            </a:r>
            <a:r>
              <a:rPr lang="en-US" sz="1400" spc="-5" dirty="0">
                <a:latin typeface="Candara"/>
                <a:ea typeface="Candara"/>
                <a:cs typeface="Candara"/>
              </a:rPr>
              <a:t>b</a:t>
            </a:r>
            <a:r>
              <a:rPr lang="en-US" sz="1400" dirty="0">
                <a:latin typeface="Candara"/>
                <a:ea typeface="Candara"/>
                <a:cs typeface="Candara"/>
              </a:rPr>
              <a:t>y</a:t>
            </a:r>
            <a:r>
              <a:rPr lang="en-US" sz="1400" spc="10" dirty="0">
                <a:latin typeface="Candara"/>
                <a:ea typeface="Candara"/>
                <a:cs typeface="Candara"/>
              </a:rPr>
              <a:t> </a:t>
            </a:r>
            <a:r>
              <a:rPr lang="en-US" sz="1400" dirty="0">
                <a:latin typeface="Candara"/>
                <a:ea typeface="Candara"/>
                <a:cs typeface="Candara"/>
              </a:rPr>
              <a:t>c</a:t>
            </a:r>
            <a:r>
              <a:rPr lang="en-US" sz="1400" spc="-10" dirty="0">
                <a:latin typeface="Candara"/>
                <a:ea typeface="Candara"/>
                <a:cs typeface="Candara"/>
              </a:rPr>
              <a:t>h</a:t>
            </a:r>
            <a:r>
              <a:rPr lang="en-US" sz="1400" dirty="0">
                <a:latin typeface="Candara"/>
                <a:ea typeface="Candara"/>
                <a:cs typeface="Candara"/>
              </a:rPr>
              <a:t>i</a:t>
            </a:r>
            <a:r>
              <a:rPr lang="en-US" sz="1400" spc="5" dirty="0">
                <a:latin typeface="Candara"/>
                <a:ea typeface="Candara"/>
                <a:cs typeface="Candara"/>
              </a:rPr>
              <a:t>l</a:t>
            </a:r>
            <a:r>
              <a:rPr lang="en-US" sz="1400" dirty="0">
                <a:latin typeface="Candara"/>
                <a:ea typeface="Candara"/>
                <a:cs typeface="Candara"/>
              </a:rPr>
              <a:t>d</a:t>
            </a:r>
            <a:r>
              <a:rPr lang="en-US" sz="1400" spc="-5" dirty="0">
                <a:latin typeface="Candara"/>
                <a:ea typeface="Candara"/>
                <a:cs typeface="Candara"/>
              </a:rPr>
              <a:t>r</a:t>
            </a:r>
            <a:r>
              <a:rPr lang="en-US" sz="1400" spc="5" dirty="0">
                <a:latin typeface="Candara"/>
                <a:ea typeface="Candara"/>
                <a:cs typeface="Candara"/>
              </a:rPr>
              <a:t>e</a:t>
            </a:r>
            <a:r>
              <a:rPr lang="en-US" sz="1400" dirty="0">
                <a:latin typeface="Candara"/>
                <a:ea typeface="Candara"/>
                <a:cs typeface="Candara"/>
              </a:rPr>
              <a:t>n</a:t>
            </a:r>
            <a:r>
              <a:rPr lang="en-US" sz="1400" spc="-10" dirty="0">
                <a:latin typeface="Candara"/>
                <a:ea typeface="Candara"/>
                <a:cs typeface="Candara"/>
              </a:rPr>
              <a:t> </a:t>
            </a:r>
            <a:r>
              <a:rPr lang="en-US" sz="1400" dirty="0">
                <a:latin typeface="Candara"/>
                <a:ea typeface="Candara"/>
                <a:cs typeface="Candara"/>
              </a:rPr>
              <a:t>in</a:t>
            </a:r>
            <a:r>
              <a:rPr lang="en-US" sz="1400" spc="10" dirty="0">
                <a:latin typeface="Candara"/>
                <a:ea typeface="Candara"/>
                <a:cs typeface="Candara"/>
              </a:rPr>
              <a:t> </a:t>
            </a:r>
            <a:r>
              <a:rPr lang="en-US" sz="1400" spc="5" dirty="0">
                <a:latin typeface="Candara"/>
                <a:ea typeface="Candara"/>
                <a:cs typeface="Candara"/>
              </a:rPr>
              <a:t>t</a:t>
            </a:r>
            <a:r>
              <a:rPr lang="en-US" sz="1400" spc="-10" dirty="0">
                <a:latin typeface="Candara"/>
                <a:ea typeface="Candara"/>
                <a:cs typeface="Candara"/>
              </a:rPr>
              <a:t>h</a:t>
            </a:r>
            <a:r>
              <a:rPr lang="en-US" sz="1400" dirty="0">
                <a:latin typeface="Candara"/>
                <a:ea typeface="Candara"/>
                <a:cs typeface="Candara"/>
              </a:rPr>
              <a:t>e </a:t>
            </a:r>
            <a:r>
              <a:rPr lang="en-US" sz="1400" spc="-5" dirty="0">
                <a:latin typeface="Candara"/>
                <a:ea typeface="Candara"/>
                <a:cs typeface="Candara"/>
              </a:rPr>
              <a:t>f</a:t>
            </a:r>
            <a:r>
              <a:rPr lang="en-US" sz="1400" spc="10" dirty="0">
                <a:latin typeface="Candara"/>
                <a:ea typeface="Candara"/>
                <a:cs typeface="Candara"/>
              </a:rPr>
              <a:t>o</a:t>
            </a:r>
            <a:r>
              <a:rPr lang="en-US" sz="1400" spc="5" dirty="0">
                <a:latin typeface="Candara"/>
                <a:ea typeface="Candara"/>
                <a:cs typeface="Candara"/>
              </a:rPr>
              <a:t>ll</a:t>
            </a:r>
            <a:r>
              <a:rPr lang="en-US" sz="1400" spc="10" dirty="0">
                <a:latin typeface="Candara"/>
                <a:ea typeface="Candara"/>
                <a:cs typeface="Candara"/>
              </a:rPr>
              <a:t>o</a:t>
            </a:r>
            <a:r>
              <a:rPr lang="en-US" sz="1400" dirty="0">
                <a:latin typeface="Candara"/>
                <a:ea typeface="Candara"/>
                <a:cs typeface="Candara"/>
              </a:rPr>
              <a:t>wi</a:t>
            </a:r>
            <a:r>
              <a:rPr lang="en-US" sz="1400" spc="-10" dirty="0">
                <a:latin typeface="Candara"/>
                <a:ea typeface="Candara"/>
                <a:cs typeface="Candara"/>
              </a:rPr>
              <a:t>n</a:t>
            </a:r>
            <a:r>
              <a:rPr lang="en-US" sz="1400" dirty="0">
                <a:latin typeface="Candara"/>
                <a:ea typeface="Candara"/>
                <a:cs typeface="Candara"/>
              </a:rPr>
              <a:t>g</a:t>
            </a:r>
            <a:r>
              <a:rPr lang="en-US" sz="1400" spc="-5" dirty="0">
                <a:latin typeface="Candara"/>
                <a:ea typeface="Candara"/>
                <a:cs typeface="Candara"/>
              </a:rPr>
              <a:t> </a:t>
            </a:r>
            <a:r>
              <a:rPr lang="en-US" sz="1400" dirty="0">
                <a:latin typeface="Candara"/>
                <a:ea typeface="Candara"/>
                <a:cs typeface="Candara"/>
              </a:rPr>
              <a:t>cl</a:t>
            </a:r>
            <a:r>
              <a:rPr lang="en-US" sz="1400" spc="-5" dirty="0">
                <a:latin typeface="Candara"/>
                <a:ea typeface="Candara"/>
                <a:cs typeface="Candara"/>
              </a:rPr>
              <a:t>a</a:t>
            </a:r>
            <a:r>
              <a:rPr lang="en-US" sz="1400" dirty="0">
                <a:latin typeface="Candara"/>
                <a:ea typeface="Candara"/>
                <a:cs typeface="Candara"/>
              </a:rPr>
              <a:t>s</a:t>
            </a:r>
            <a:r>
              <a:rPr lang="en-US" sz="1400" spc="-5" dirty="0">
                <a:latin typeface="Candara"/>
                <a:ea typeface="Candara"/>
                <a:cs typeface="Candara"/>
              </a:rPr>
              <a:t>s</a:t>
            </a:r>
            <a:r>
              <a:rPr lang="en-US" sz="1400" spc="5" dirty="0">
                <a:latin typeface="Candara"/>
                <a:ea typeface="Candara"/>
                <a:cs typeface="Candara"/>
              </a:rPr>
              <a:t>e</a:t>
            </a:r>
            <a:r>
              <a:rPr lang="en-US" sz="1400" dirty="0">
                <a:latin typeface="Candara"/>
                <a:ea typeface="Candara"/>
                <a:cs typeface="Candara"/>
              </a:rPr>
              <a:t>s:</a:t>
            </a:r>
            <a:endParaRPr lang="en-GB" sz="1050" dirty="0">
              <a:latin typeface="Times New Roman"/>
              <a:ea typeface="Times New Roman"/>
            </a:endParaRPr>
          </a:p>
          <a:p>
            <a:pPr>
              <a:lnSpc>
                <a:spcPts val="800"/>
              </a:lnSpc>
              <a:spcBef>
                <a:spcPts val="10"/>
              </a:spcBef>
              <a:spcAft>
                <a:spcPts val="0"/>
              </a:spcAft>
            </a:pPr>
            <a:r>
              <a:rPr lang="en-US" sz="1000" dirty="0">
                <a:latin typeface="Times New Roman"/>
                <a:ea typeface="Times New Roman"/>
              </a:rPr>
              <a:t> </a:t>
            </a:r>
            <a:endParaRPr lang="en-GB" sz="1050" dirty="0">
              <a:latin typeface="Times New Roman"/>
              <a:ea typeface="Times New Roman"/>
            </a:endParaRPr>
          </a:p>
          <a:p>
            <a:pPr marL="838835">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Te</a:t>
            </a:r>
            <a:r>
              <a:rPr lang="en-US" sz="1400" spc="-20" dirty="0" err="1">
                <a:latin typeface="Candara"/>
                <a:ea typeface="Candara"/>
                <a:cs typeface="Candara"/>
              </a:rPr>
              <a:t>i</a:t>
            </a:r>
            <a:r>
              <a:rPr lang="en-US" sz="1400" spc="5" dirty="0" err="1">
                <a:latin typeface="Candara"/>
                <a:ea typeface="Candara"/>
                <a:cs typeface="Candara"/>
              </a:rPr>
              <a:t>l</a:t>
            </a:r>
            <a:r>
              <a:rPr lang="en-US" sz="1400" dirty="0" err="1">
                <a:latin typeface="Candara"/>
                <a:ea typeface="Candara"/>
                <a:cs typeface="Candara"/>
              </a:rPr>
              <a:t>o</a:t>
            </a:r>
            <a:r>
              <a:rPr lang="en-US" sz="1400" spc="10" dirty="0">
                <a:latin typeface="Candara"/>
                <a:ea typeface="Candara"/>
                <a:cs typeface="Candara"/>
              </a:rPr>
              <a:t> </a:t>
            </a:r>
            <a:r>
              <a:rPr lang="en-US" sz="1400" dirty="0">
                <a:latin typeface="Candara"/>
                <a:ea typeface="Candara"/>
                <a:cs typeface="Candara"/>
              </a:rPr>
              <a:t>2</a:t>
            </a:r>
            <a:endParaRPr lang="en-GB" sz="1050" dirty="0">
              <a:latin typeface="Times New Roman"/>
              <a:ea typeface="Times New Roman"/>
            </a:endParaRPr>
          </a:p>
          <a:p>
            <a:pPr marL="838835">
              <a:spcBef>
                <a:spcPts val="17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10" dirty="0" err="1">
                <a:latin typeface="Candara"/>
                <a:ea typeface="Candara"/>
                <a:cs typeface="Candara"/>
              </a:rPr>
              <a:t>G</a:t>
            </a:r>
            <a:r>
              <a:rPr lang="en-US" sz="1400" dirty="0" err="1">
                <a:latin typeface="Candara"/>
                <a:ea typeface="Candara"/>
                <a:cs typeface="Candara"/>
              </a:rPr>
              <a:t>wy</a:t>
            </a:r>
            <a:r>
              <a:rPr lang="en-US" sz="1400" spc="-5" dirty="0" err="1">
                <a:latin typeface="Candara"/>
                <a:ea typeface="Candara"/>
                <a:cs typeface="Candara"/>
              </a:rPr>
              <a:t>n</a:t>
            </a:r>
            <a:r>
              <a:rPr lang="en-US" sz="1400" spc="-10" dirty="0" err="1">
                <a:latin typeface="Candara"/>
                <a:ea typeface="Candara"/>
                <a:cs typeface="Candara"/>
              </a:rPr>
              <a:t>n</a:t>
            </a:r>
            <a:r>
              <a:rPr lang="en-US" sz="1400" dirty="0" err="1">
                <a:latin typeface="Candara"/>
                <a:ea typeface="Candara"/>
                <a:cs typeface="Candara"/>
              </a:rPr>
              <a:t>o</a:t>
            </a:r>
            <a:r>
              <a:rPr lang="en-US" sz="1400" spc="10" dirty="0">
                <a:latin typeface="Candara"/>
                <a:ea typeface="Candara"/>
                <a:cs typeface="Candara"/>
              </a:rPr>
              <a:t> </a:t>
            </a:r>
            <a:r>
              <a:rPr lang="en-US" sz="1400" dirty="0">
                <a:latin typeface="Candara"/>
                <a:ea typeface="Candara"/>
                <a:cs typeface="Candara"/>
              </a:rPr>
              <a:t>3</a:t>
            </a:r>
            <a:endParaRPr lang="en-GB" sz="1050" dirty="0">
              <a:latin typeface="Times New Roman"/>
              <a:ea typeface="Times New Roman"/>
            </a:endParaRPr>
          </a:p>
          <a:p>
            <a:pPr marL="838835">
              <a:spcBef>
                <a:spcPts val="17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T</a:t>
            </a:r>
            <a:r>
              <a:rPr lang="en-US" sz="1400" dirty="0" err="1">
                <a:latin typeface="Candara"/>
                <a:ea typeface="Candara"/>
                <a:cs typeface="Candara"/>
              </a:rPr>
              <a:t>yd</a:t>
            </a:r>
            <a:r>
              <a:rPr lang="en-US" sz="1400" spc="-5" dirty="0" err="1">
                <a:latin typeface="Candara"/>
                <a:ea typeface="Candara"/>
                <a:cs typeface="Candara"/>
              </a:rPr>
              <a:t>f</a:t>
            </a:r>
            <a:r>
              <a:rPr lang="en-US" sz="1400" dirty="0" err="1">
                <a:latin typeface="Candara"/>
                <a:ea typeface="Candara"/>
                <a:cs typeface="Candara"/>
              </a:rPr>
              <a:t>il</a:t>
            </a:r>
            <a:r>
              <a:rPr lang="en-US" sz="1400" spc="5" dirty="0">
                <a:latin typeface="Candara"/>
                <a:ea typeface="Candara"/>
                <a:cs typeface="Candara"/>
              </a:rPr>
              <a:t> </a:t>
            </a:r>
            <a:r>
              <a:rPr lang="en-US" sz="1400" dirty="0">
                <a:latin typeface="Candara"/>
                <a:ea typeface="Candara"/>
                <a:cs typeface="Candara"/>
              </a:rPr>
              <a:t>3</a:t>
            </a:r>
            <a:endParaRPr lang="en-GB" sz="1050" dirty="0">
              <a:latin typeface="Times New Roman"/>
              <a:ea typeface="Times New Roman"/>
            </a:endParaRPr>
          </a:p>
          <a:p>
            <a:pPr marL="838835">
              <a:spcBef>
                <a:spcPts val="19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D</a:t>
            </a:r>
            <a:r>
              <a:rPr lang="en-US" sz="1400" dirty="0" err="1">
                <a:latin typeface="Candara"/>
                <a:ea typeface="Candara"/>
                <a:cs typeface="Candara"/>
              </a:rPr>
              <a:t>wy</a:t>
            </a:r>
            <a:r>
              <a:rPr lang="en-US" sz="1400" spc="-5" dirty="0" err="1">
                <a:latin typeface="Candara"/>
                <a:ea typeface="Candara"/>
                <a:cs typeface="Candara"/>
              </a:rPr>
              <a:t>n</a:t>
            </a:r>
            <a:r>
              <a:rPr lang="en-US" sz="1400" dirty="0" err="1">
                <a:latin typeface="Candara"/>
                <a:ea typeface="Candara"/>
                <a:cs typeface="Candara"/>
              </a:rPr>
              <a:t>w</a:t>
            </a:r>
            <a:r>
              <a:rPr lang="en-US" sz="1400" spc="5" dirty="0" err="1">
                <a:latin typeface="Candara"/>
                <a:ea typeface="Candara"/>
                <a:cs typeface="Candara"/>
              </a:rPr>
              <a:t>e</a:t>
            </a:r>
            <a:r>
              <a:rPr lang="en-US" sz="1400" dirty="0" err="1">
                <a:latin typeface="Candara"/>
                <a:ea typeface="Candara"/>
                <a:cs typeface="Candara"/>
              </a:rPr>
              <a:t>n</a:t>
            </a:r>
            <a:r>
              <a:rPr lang="en-US" sz="1400" spc="-10" dirty="0">
                <a:latin typeface="Candara"/>
                <a:ea typeface="Candara"/>
                <a:cs typeface="Candara"/>
              </a:rPr>
              <a:t> </a:t>
            </a:r>
            <a:r>
              <a:rPr lang="en-US" sz="1400" dirty="0">
                <a:latin typeface="Candara"/>
                <a:ea typeface="Candara"/>
                <a:cs typeface="Candara"/>
              </a:rPr>
              <a:t>3</a:t>
            </a:r>
            <a:endParaRPr lang="en-GB" sz="1050" dirty="0">
              <a:effectLst/>
              <a:latin typeface="Times New Roman"/>
              <a:ea typeface="Times New Roman"/>
            </a:endParaRPr>
          </a:p>
        </p:txBody>
      </p:sp>
    </p:spTree>
    <p:extLst>
      <p:ext uri="{BB962C8B-B14F-4D97-AF65-F5344CB8AC3E}">
        <p14:creationId xmlns:p14="http://schemas.microsoft.com/office/powerpoint/2010/main" val="21015373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21DF1B5-8A94-4E37-B086-C9AF159D8B83}"/>
              </a:ext>
            </a:extLst>
          </p:cNvPr>
          <p:cNvSpPr>
            <a:spLocks noGrp="1"/>
          </p:cNvSpPr>
          <p:nvPr>
            <p:ph idx="1"/>
          </p:nvPr>
        </p:nvSpPr>
        <p:spPr>
          <a:xfrm>
            <a:off x="402956" y="883834"/>
            <a:ext cx="10799219" cy="5028769"/>
          </a:xfrm>
        </p:spPr>
        <p:txBody>
          <a:bodyPr>
            <a:normAutofit fontScale="25000" lnSpcReduction="20000"/>
          </a:bodyPr>
          <a:lstStyle/>
          <a:p>
            <a:pPr>
              <a:lnSpc>
                <a:spcPts val="1000"/>
              </a:lnSpc>
              <a:spcAft>
                <a:spcPts val="0"/>
              </a:spcAft>
            </a:pPr>
            <a:r>
              <a:rPr lang="en-GB" dirty="0" smtClean="0"/>
              <a:t>.</a:t>
            </a:r>
            <a:r>
              <a:rPr lang="en-US" sz="1050" dirty="0">
                <a:latin typeface="Times New Roman"/>
                <a:ea typeface="Times New Roman"/>
              </a:rPr>
              <a:t>  </a:t>
            </a:r>
            <a:endParaRPr lang="en-GB" sz="12800" dirty="0">
              <a:latin typeface="Times New Roman"/>
              <a:ea typeface="Times New Roman"/>
            </a:endParaRPr>
          </a:p>
          <a:p>
            <a:pPr>
              <a:lnSpc>
                <a:spcPts val="1000"/>
              </a:lnSpc>
              <a:spcBef>
                <a:spcPts val="20"/>
              </a:spcBef>
              <a:spcAft>
                <a:spcPts val="0"/>
              </a:spcAft>
            </a:pPr>
            <a:r>
              <a:rPr lang="en-US" sz="12800" dirty="0">
                <a:latin typeface="Times New Roman"/>
                <a:ea typeface="Times New Roman"/>
              </a:rPr>
              <a:t> </a:t>
            </a:r>
            <a:endParaRPr lang="en-GB" sz="12800" dirty="0">
              <a:latin typeface="Times New Roman"/>
              <a:ea typeface="Times New Roman"/>
            </a:endParaRPr>
          </a:p>
          <a:p>
            <a:pPr marL="2019935">
              <a:lnSpc>
                <a:spcPts val="2000"/>
              </a:lnSpc>
              <a:spcAft>
                <a:spcPts val="0"/>
              </a:spcAft>
            </a:pPr>
            <a:r>
              <a:rPr lang="en-US" sz="12800" u="sng" dirty="0">
                <a:latin typeface="Candara"/>
                <a:ea typeface="Candara"/>
                <a:cs typeface="Candara"/>
              </a:rPr>
              <a:t>D</a:t>
            </a:r>
            <a:r>
              <a:rPr lang="en-US" sz="12800" u="sng" spc="-10" dirty="0">
                <a:latin typeface="Candara"/>
                <a:ea typeface="Candara"/>
                <a:cs typeface="Candara"/>
              </a:rPr>
              <a:t>i</a:t>
            </a:r>
            <a:r>
              <a:rPr lang="en-US" sz="12800" u="sng" spc="10" dirty="0">
                <a:latin typeface="Candara"/>
                <a:ea typeface="Candara"/>
                <a:cs typeface="Candara"/>
              </a:rPr>
              <a:t>g</a:t>
            </a:r>
            <a:r>
              <a:rPr lang="en-US" sz="12800" u="sng" spc="-10" dirty="0">
                <a:latin typeface="Candara"/>
                <a:ea typeface="Candara"/>
                <a:cs typeface="Candara"/>
              </a:rPr>
              <a:t>i</a:t>
            </a:r>
            <a:r>
              <a:rPr lang="en-US" sz="12800" u="sng" spc="5" dirty="0">
                <a:latin typeface="Candara"/>
                <a:ea typeface="Candara"/>
                <a:cs typeface="Candara"/>
              </a:rPr>
              <a:t>t</a:t>
            </a:r>
            <a:r>
              <a:rPr lang="en-US" sz="12800" u="sng" dirty="0">
                <a:latin typeface="Candara"/>
                <a:ea typeface="Candara"/>
                <a:cs typeface="Candara"/>
              </a:rPr>
              <a:t>al</a:t>
            </a:r>
            <a:r>
              <a:rPr lang="en-US" sz="12800" u="sng" spc="10" dirty="0">
                <a:latin typeface="Candara"/>
                <a:ea typeface="Candara"/>
                <a:cs typeface="Candara"/>
              </a:rPr>
              <a:t> </a:t>
            </a:r>
            <a:r>
              <a:rPr lang="en-US" sz="12800" u="sng" dirty="0">
                <a:latin typeface="Candara"/>
                <a:ea typeface="Candara"/>
                <a:cs typeface="Candara"/>
              </a:rPr>
              <a:t>Home</a:t>
            </a:r>
            <a:r>
              <a:rPr lang="en-US" sz="12800" u="sng" spc="5" dirty="0">
                <a:latin typeface="Candara"/>
                <a:ea typeface="Candara"/>
                <a:cs typeface="Candara"/>
              </a:rPr>
              <a:t>w</a:t>
            </a:r>
            <a:r>
              <a:rPr lang="en-US" sz="12800" u="sng" spc="-5" dirty="0">
                <a:latin typeface="Candara"/>
                <a:ea typeface="Candara"/>
                <a:cs typeface="Candara"/>
              </a:rPr>
              <a:t>o</a:t>
            </a:r>
            <a:r>
              <a:rPr lang="en-US" sz="12800" u="sng" spc="5" dirty="0">
                <a:latin typeface="Candara"/>
                <a:ea typeface="Candara"/>
                <a:cs typeface="Candara"/>
              </a:rPr>
              <a:t>r</a:t>
            </a:r>
            <a:r>
              <a:rPr lang="en-US" sz="12800" u="sng" dirty="0">
                <a:latin typeface="Candara"/>
                <a:ea typeface="Candara"/>
                <a:cs typeface="Candara"/>
              </a:rPr>
              <a:t>k</a:t>
            </a:r>
            <a:r>
              <a:rPr lang="en-US" sz="12800" u="sng" spc="15" dirty="0">
                <a:latin typeface="Candara"/>
                <a:ea typeface="Candara"/>
                <a:cs typeface="Candara"/>
              </a:rPr>
              <a:t> </a:t>
            </a:r>
            <a:r>
              <a:rPr lang="en-US" sz="12800" u="sng" spc="10" dirty="0">
                <a:latin typeface="Candara"/>
                <a:ea typeface="Candara"/>
                <a:cs typeface="Candara"/>
              </a:rPr>
              <a:t>f</a:t>
            </a:r>
            <a:r>
              <a:rPr lang="en-US" sz="12800" u="sng" spc="-5" dirty="0">
                <a:latin typeface="Candara"/>
                <a:ea typeface="Candara"/>
                <a:cs typeface="Candara"/>
              </a:rPr>
              <a:t>o</a:t>
            </a:r>
            <a:r>
              <a:rPr lang="en-US" sz="12800" u="sng" dirty="0">
                <a:latin typeface="Candara"/>
                <a:ea typeface="Candara"/>
                <a:cs typeface="Candara"/>
              </a:rPr>
              <a:t>r</a:t>
            </a:r>
            <a:r>
              <a:rPr lang="en-US" sz="12800" u="sng" spc="-5" dirty="0">
                <a:latin typeface="Candara"/>
                <a:ea typeface="Candara"/>
                <a:cs typeface="Candara"/>
              </a:rPr>
              <a:t> </a:t>
            </a:r>
            <a:r>
              <a:rPr lang="en-US" sz="12800" u="sng" dirty="0" smtClean="0">
                <a:latin typeface="Candara"/>
                <a:ea typeface="Candara"/>
                <a:cs typeface="Candara"/>
              </a:rPr>
              <a:t>20</a:t>
            </a:r>
            <a:r>
              <a:rPr lang="en-US" sz="12800" u="sng" spc="-5" dirty="0" smtClean="0">
                <a:latin typeface="Candara"/>
                <a:ea typeface="Candara"/>
                <a:cs typeface="Candara"/>
              </a:rPr>
              <a:t>2</a:t>
            </a:r>
            <a:r>
              <a:rPr lang="en-US" sz="12800" u="sng" dirty="0" smtClean="0">
                <a:latin typeface="Candara"/>
                <a:ea typeface="Candara"/>
                <a:cs typeface="Candara"/>
              </a:rPr>
              <a:t>2</a:t>
            </a:r>
            <a:r>
              <a:rPr lang="en-US" sz="12800" u="sng" spc="5" dirty="0" smtClean="0">
                <a:latin typeface="Candara"/>
                <a:ea typeface="Candara"/>
                <a:cs typeface="Candara"/>
              </a:rPr>
              <a:t>-</a:t>
            </a:r>
            <a:r>
              <a:rPr lang="en-US" sz="12800" u="sng" spc="-5" dirty="0" smtClean="0">
                <a:latin typeface="Candara"/>
                <a:ea typeface="Candara"/>
                <a:cs typeface="Candara"/>
              </a:rPr>
              <a:t>23 - Timetable</a:t>
            </a:r>
            <a:endParaRPr lang="en-GB" sz="12800" u="sng" dirty="0">
              <a:latin typeface="Times New Roman"/>
              <a:ea typeface="Times New Roman"/>
            </a:endParaRPr>
          </a:p>
          <a:p>
            <a:pPr>
              <a:lnSpc>
                <a:spcPts val="900"/>
              </a:lnSpc>
              <a:spcBef>
                <a:spcPts val="20"/>
              </a:spcBef>
              <a:spcAft>
                <a:spcPts val="0"/>
              </a:spcAft>
            </a:pPr>
            <a:r>
              <a:rPr lang="en-US" sz="12800" dirty="0">
                <a:latin typeface="Times New Roman"/>
                <a:ea typeface="Times New Roman"/>
              </a:rPr>
              <a:t> </a:t>
            </a:r>
            <a:endParaRPr lang="en-GB" sz="12800" dirty="0">
              <a:latin typeface="Times New Roman"/>
              <a:ea typeface="Times New Roman"/>
            </a:endParaRPr>
          </a:p>
          <a:p>
            <a:pPr>
              <a:lnSpc>
                <a:spcPts val="900"/>
              </a:lnSpc>
              <a:spcBef>
                <a:spcPts val="15"/>
              </a:spcBef>
              <a:spcAft>
                <a:spcPts val="0"/>
              </a:spcAft>
            </a:pPr>
            <a:r>
              <a:rPr lang="en-US" sz="12800" dirty="0">
                <a:latin typeface="Times New Roman"/>
                <a:ea typeface="Times New Roman"/>
              </a:rPr>
              <a:t> </a:t>
            </a:r>
            <a:endParaRPr lang="en-GB" sz="12800" dirty="0">
              <a:latin typeface="Times New Roman"/>
              <a:ea typeface="Times New Roman"/>
            </a:endParaRPr>
          </a:p>
          <a:p>
            <a:pPr marL="882015">
              <a:lnSpc>
                <a:spcPts val="1800"/>
              </a:lnSpc>
              <a:spcAft>
                <a:spcPts val="0"/>
              </a:spcAft>
            </a:pPr>
            <a:endParaRPr lang="en-GB" sz="12800" b="1" u="sng" spc="-5" dirty="0" smtClean="0">
              <a:uFill>
                <a:solidFill>
                  <a:srgbClr val="000000"/>
                </a:solidFill>
              </a:uFill>
              <a:latin typeface="Candara"/>
              <a:ea typeface="Candara"/>
              <a:cs typeface="Candara"/>
            </a:endParaRPr>
          </a:p>
          <a:p>
            <a:pPr marL="882015" lvl="0">
              <a:lnSpc>
                <a:spcPts val="1800"/>
              </a:lnSpc>
              <a:spcAft>
                <a:spcPts val="0"/>
              </a:spcAft>
              <a:buClr>
                <a:srgbClr val="9BA8B7"/>
              </a:buClr>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2800" dirty="0">
                <a:latin typeface="Times New Roman"/>
                <a:ea typeface="Times New Roman"/>
              </a:rPr>
              <a:t> </a:t>
            </a:r>
            <a:endParaRPr lang="en-GB" sz="1280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a:lnSpc>
                <a:spcPts val="1000"/>
              </a:lnSpc>
              <a:spcAft>
                <a:spcPts val="0"/>
              </a:spcAft>
            </a:pPr>
            <a:r>
              <a:rPr lang="en-US" sz="1050" dirty="0">
                <a:latin typeface="Times New Roman"/>
                <a:ea typeface="Times New Roman"/>
              </a:rPr>
              <a:t> </a:t>
            </a:r>
            <a:endParaRPr lang="en-GB" sz="1050" dirty="0">
              <a:latin typeface="Times New Roman"/>
              <a:ea typeface="Times New Roman"/>
            </a:endParaRPr>
          </a:p>
          <a:p>
            <a:pPr marL="610235" marR="924560">
              <a:lnSpc>
                <a:spcPct val="107000"/>
              </a:lnSpc>
              <a:spcAft>
                <a:spcPts val="0"/>
              </a:spcAft>
            </a:pPr>
            <a:r>
              <a:rPr lang="en-US" sz="1400" spc="-10" dirty="0">
                <a:latin typeface="Candara"/>
                <a:ea typeface="Candara"/>
                <a:cs typeface="Candara"/>
              </a:rPr>
              <a:t>F</a:t>
            </a:r>
            <a:r>
              <a:rPr lang="en-US" sz="1400" spc="5" dirty="0">
                <a:latin typeface="Candara"/>
                <a:ea typeface="Candara"/>
                <a:cs typeface="Candara"/>
              </a:rPr>
              <a:t>l</a:t>
            </a:r>
            <a:r>
              <a:rPr lang="en-US" sz="1400" dirty="0">
                <a:latin typeface="Candara"/>
                <a:ea typeface="Candara"/>
                <a:cs typeface="Candara"/>
              </a:rPr>
              <a:t>ip</a:t>
            </a:r>
            <a:r>
              <a:rPr lang="en-US" sz="1400" spc="-5" dirty="0">
                <a:latin typeface="Candara"/>
                <a:ea typeface="Candara"/>
                <a:cs typeface="Candara"/>
              </a:rPr>
              <a:t> </a:t>
            </a:r>
            <a:r>
              <a:rPr lang="en-US" sz="1400" spc="-10" dirty="0">
                <a:latin typeface="Candara"/>
                <a:ea typeface="Candara"/>
                <a:cs typeface="Candara"/>
              </a:rPr>
              <a:t>an</a:t>
            </a:r>
            <a:r>
              <a:rPr lang="en-US" sz="1400" dirty="0">
                <a:latin typeface="Candara"/>
                <a:ea typeface="Candara"/>
                <a:cs typeface="Candara"/>
              </a:rPr>
              <a:t>d</a:t>
            </a:r>
            <a:r>
              <a:rPr lang="en-US" sz="1400" spc="20" dirty="0">
                <a:latin typeface="Candara"/>
                <a:ea typeface="Candara"/>
                <a:cs typeface="Candara"/>
              </a:rPr>
              <a:t> </a:t>
            </a:r>
            <a:r>
              <a:rPr lang="en-US" sz="1400" spc="-5" dirty="0">
                <a:latin typeface="Candara"/>
                <a:ea typeface="Candara"/>
                <a:cs typeface="Candara"/>
              </a:rPr>
              <a:t>R</a:t>
            </a:r>
            <a:r>
              <a:rPr lang="en-US" sz="1400" spc="5" dirty="0">
                <a:latin typeface="Candara"/>
                <a:ea typeface="Candara"/>
                <a:cs typeface="Candara"/>
              </a:rPr>
              <a:t>e</a:t>
            </a:r>
            <a:r>
              <a:rPr lang="en-US" sz="1400" spc="-10" dirty="0">
                <a:latin typeface="Candara"/>
                <a:ea typeface="Candara"/>
                <a:cs typeface="Candara"/>
              </a:rPr>
              <a:t>a</a:t>
            </a:r>
            <a:r>
              <a:rPr lang="en-US" sz="1400" dirty="0">
                <a:latin typeface="Candara"/>
                <a:ea typeface="Candara"/>
                <a:cs typeface="Candara"/>
              </a:rPr>
              <a:t>d</a:t>
            </a:r>
            <a:r>
              <a:rPr lang="en-US" sz="1400" spc="15" dirty="0">
                <a:latin typeface="Candara"/>
                <a:ea typeface="Candara"/>
                <a:cs typeface="Candara"/>
              </a:rPr>
              <a:t>i</a:t>
            </a:r>
            <a:r>
              <a:rPr lang="en-US" sz="1400" spc="-10" dirty="0">
                <a:latin typeface="Candara"/>
                <a:ea typeface="Candara"/>
                <a:cs typeface="Candara"/>
              </a:rPr>
              <a:t>n</a:t>
            </a:r>
            <a:r>
              <a:rPr lang="en-US" sz="1400" dirty="0">
                <a:latin typeface="Candara"/>
                <a:ea typeface="Candara"/>
                <a:cs typeface="Candara"/>
              </a:rPr>
              <a:t>g</a:t>
            </a:r>
            <a:r>
              <a:rPr lang="en-US" sz="1400" spc="-5" dirty="0">
                <a:latin typeface="Candara"/>
                <a:ea typeface="Candara"/>
                <a:cs typeface="Candara"/>
              </a:rPr>
              <a:t> Pr</a:t>
            </a:r>
            <a:r>
              <a:rPr lang="en-US" sz="1400" spc="10" dirty="0">
                <a:latin typeface="Candara"/>
                <a:ea typeface="Candara"/>
                <a:cs typeface="Candara"/>
              </a:rPr>
              <a:t>og</a:t>
            </a:r>
            <a:r>
              <a:rPr lang="en-US" sz="1400" spc="-5" dirty="0">
                <a:latin typeface="Candara"/>
                <a:ea typeface="Candara"/>
                <a:cs typeface="Candara"/>
              </a:rPr>
              <a:t>r</a:t>
            </a:r>
            <a:r>
              <a:rPr lang="en-US" sz="1400" spc="5" dirty="0">
                <a:latin typeface="Candara"/>
                <a:ea typeface="Candara"/>
                <a:cs typeface="Candara"/>
              </a:rPr>
              <a:t>e</a:t>
            </a:r>
            <a:r>
              <a:rPr lang="en-US" sz="1400" dirty="0">
                <a:latin typeface="Candara"/>
                <a:ea typeface="Candara"/>
                <a:cs typeface="Candara"/>
              </a:rPr>
              <a:t>ss</a:t>
            </a:r>
            <a:r>
              <a:rPr lang="en-US" sz="1400" spc="10" dirty="0">
                <a:latin typeface="Candara"/>
                <a:ea typeface="Candara"/>
                <a:cs typeface="Candara"/>
              </a:rPr>
              <a:t> </a:t>
            </a:r>
            <a:r>
              <a:rPr lang="en-US" sz="1400" spc="-10" dirty="0">
                <a:latin typeface="Candara"/>
                <a:ea typeface="Candara"/>
                <a:cs typeface="Candara"/>
              </a:rPr>
              <a:t>h</a:t>
            </a:r>
            <a:r>
              <a:rPr lang="en-US" sz="1400" spc="10" dirty="0">
                <a:latin typeface="Candara"/>
                <a:ea typeface="Candara"/>
                <a:cs typeface="Candara"/>
              </a:rPr>
              <a:t>o</a:t>
            </a:r>
            <a:r>
              <a:rPr lang="en-US" sz="1400" dirty="0">
                <a:latin typeface="Candara"/>
                <a:ea typeface="Candara"/>
                <a:cs typeface="Candara"/>
              </a:rPr>
              <a:t>mew</a:t>
            </a:r>
            <a:r>
              <a:rPr lang="en-US" sz="1400" spc="10" dirty="0">
                <a:latin typeface="Candara"/>
                <a:ea typeface="Candara"/>
                <a:cs typeface="Candara"/>
              </a:rPr>
              <a:t>o</a:t>
            </a:r>
            <a:r>
              <a:rPr lang="en-US" sz="1400" spc="-5" dirty="0">
                <a:latin typeface="Candara"/>
                <a:ea typeface="Candara"/>
                <a:cs typeface="Candara"/>
              </a:rPr>
              <a:t>r</a:t>
            </a:r>
            <a:r>
              <a:rPr lang="en-US" sz="1400" dirty="0">
                <a:latin typeface="Candara"/>
                <a:ea typeface="Candara"/>
                <a:cs typeface="Candara"/>
              </a:rPr>
              <a:t>k</a:t>
            </a:r>
            <a:r>
              <a:rPr lang="en-US" sz="1400" spc="-5" dirty="0">
                <a:latin typeface="Candara"/>
                <a:ea typeface="Candara"/>
                <a:cs typeface="Candara"/>
              </a:rPr>
              <a:t> </a:t>
            </a:r>
            <a:r>
              <a:rPr lang="en-US" sz="1400" spc="-10" dirty="0">
                <a:latin typeface="Candara"/>
                <a:ea typeface="Candara"/>
                <a:cs typeface="Candara"/>
              </a:rPr>
              <a:t>a</a:t>
            </a:r>
            <a:r>
              <a:rPr lang="en-US" sz="1400" spc="15" dirty="0">
                <a:latin typeface="Candara"/>
                <a:ea typeface="Candara"/>
                <a:cs typeface="Candara"/>
              </a:rPr>
              <a:t>c</a:t>
            </a:r>
            <a:r>
              <a:rPr lang="en-US" sz="1400" spc="10" dirty="0">
                <a:latin typeface="Candara"/>
                <a:ea typeface="Candara"/>
                <a:cs typeface="Candara"/>
              </a:rPr>
              <a:t>t</a:t>
            </a:r>
            <a:r>
              <a:rPr lang="en-US" sz="1400" dirty="0">
                <a:latin typeface="Candara"/>
                <a:ea typeface="Candara"/>
                <a:cs typeface="Candara"/>
              </a:rPr>
              <a:t>ivi</a:t>
            </a:r>
            <a:r>
              <a:rPr lang="en-US" sz="1400" spc="10" dirty="0">
                <a:latin typeface="Candara"/>
                <a:ea typeface="Candara"/>
                <a:cs typeface="Candara"/>
              </a:rPr>
              <a:t>t</a:t>
            </a:r>
            <a:r>
              <a:rPr lang="en-US" sz="1400" dirty="0">
                <a:latin typeface="Candara"/>
                <a:ea typeface="Candara"/>
                <a:cs typeface="Candara"/>
              </a:rPr>
              <a:t>ies </a:t>
            </a:r>
            <a:r>
              <a:rPr lang="en-US" sz="1400" b="1" spc="-250" dirty="0">
                <a:latin typeface="Candara"/>
                <a:ea typeface="Candara"/>
                <a:cs typeface="Candara"/>
              </a:rPr>
              <a:t> </a:t>
            </a:r>
            <a:r>
              <a:rPr lang="en-US" sz="1400" b="1" u="sng" dirty="0">
                <a:uFill>
                  <a:solidFill>
                    <a:srgbClr val="000000"/>
                  </a:solidFill>
                </a:uFill>
                <a:latin typeface="Candara"/>
                <a:ea typeface="Candara"/>
                <a:cs typeface="Candara"/>
              </a:rPr>
              <a:t>m</a:t>
            </a:r>
            <a:r>
              <a:rPr lang="en-US" sz="1400" b="1" u="sng" spc="-5" dirty="0">
                <a:uFill>
                  <a:solidFill>
                    <a:srgbClr val="000000"/>
                  </a:solidFill>
                </a:uFill>
                <a:latin typeface="Candara"/>
                <a:ea typeface="Candara"/>
                <a:cs typeface="Candara"/>
              </a:rPr>
              <a:t>u</a:t>
            </a:r>
            <a:r>
              <a:rPr lang="en-US" sz="1400" b="1" u="sng" dirty="0">
                <a:uFill>
                  <a:solidFill>
                    <a:srgbClr val="000000"/>
                  </a:solidFill>
                </a:uFill>
                <a:latin typeface="Candara"/>
                <a:ea typeface="Candara"/>
                <a:cs typeface="Candara"/>
              </a:rPr>
              <a:t>st</a:t>
            </a:r>
            <a:r>
              <a:rPr lang="en-US" sz="1400" b="1" dirty="0">
                <a:latin typeface="Candara"/>
                <a:ea typeface="Candara"/>
                <a:cs typeface="Candara"/>
              </a:rPr>
              <a:t> </a:t>
            </a:r>
            <a:r>
              <a:rPr lang="en-US" sz="1400" spc="-5" dirty="0">
                <a:latin typeface="Candara"/>
                <a:ea typeface="Candara"/>
                <a:cs typeface="Candara"/>
              </a:rPr>
              <a:t>b</a:t>
            </a:r>
            <a:r>
              <a:rPr lang="en-US" sz="1400" dirty="0">
                <a:latin typeface="Candara"/>
                <a:ea typeface="Candara"/>
                <a:cs typeface="Candara"/>
              </a:rPr>
              <a:t>e</a:t>
            </a:r>
            <a:r>
              <a:rPr lang="en-US" sz="1400" spc="5" dirty="0">
                <a:latin typeface="Candara"/>
                <a:ea typeface="Candara"/>
                <a:cs typeface="Candara"/>
              </a:rPr>
              <a:t> </a:t>
            </a:r>
            <a:r>
              <a:rPr lang="en-US" sz="1400" dirty="0">
                <a:latin typeface="Candara"/>
                <a:ea typeface="Candara"/>
                <a:cs typeface="Candara"/>
              </a:rPr>
              <a:t>c</a:t>
            </a:r>
            <a:r>
              <a:rPr lang="en-US" sz="1400" spc="5" dirty="0">
                <a:latin typeface="Candara"/>
                <a:ea typeface="Candara"/>
                <a:cs typeface="Candara"/>
              </a:rPr>
              <a:t>o</a:t>
            </a:r>
            <a:r>
              <a:rPr lang="en-US" sz="1400" dirty="0">
                <a:latin typeface="Candara"/>
                <a:ea typeface="Candara"/>
                <a:cs typeface="Candara"/>
              </a:rPr>
              <a:t>m</a:t>
            </a:r>
            <a:r>
              <a:rPr lang="en-US" sz="1400" spc="-10" dirty="0">
                <a:latin typeface="Candara"/>
                <a:ea typeface="Candara"/>
                <a:cs typeface="Candara"/>
              </a:rPr>
              <a:t>p</a:t>
            </a:r>
            <a:r>
              <a:rPr lang="en-US" sz="1400" spc="5" dirty="0">
                <a:latin typeface="Candara"/>
                <a:ea typeface="Candara"/>
                <a:cs typeface="Candara"/>
              </a:rPr>
              <a:t>le</a:t>
            </a:r>
            <a:r>
              <a:rPr lang="en-US" sz="1400" spc="-10" dirty="0">
                <a:latin typeface="Candara"/>
                <a:ea typeface="Candara"/>
                <a:cs typeface="Candara"/>
              </a:rPr>
              <a:t>t</a:t>
            </a:r>
            <a:r>
              <a:rPr lang="en-US" sz="1400" spc="5" dirty="0">
                <a:latin typeface="Candara"/>
                <a:ea typeface="Candara"/>
                <a:cs typeface="Candara"/>
              </a:rPr>
              <a:t>e</a:t>
            </a:r>
            <a:r>
              <a:rPr lang="en-US" sz="1400" dirty="0">
                <a:latin typeface="Candara"/>
                <a:ea typeface="Candara"/>
                <a:cs typeface="Candara"/>
              </a:rPr>
              <a:t>d </a:t>
            </a:r>
            <a:r>
              <a:rPr lang="en-US" sz="1400" spc="-5" dirty="0">
                <a:latin typeface="Candara"/>
                <a:ea typeface="Candara"/>
                <a:cs typeface="Candara"/>
              </a:rPr>
              <a:t>b</a:t>
            </a:r>
            <a:r>
              <a:rPr lang="en-US" sz="1400" dirty="0">
                <a:latin typeface="Candara"/>
                <a:ea typeface="Candara"/>
                <a:cs typeface="Candara"/>
              </a:rPr>
              <a:t>y</a:t>
            </a:r>
            <a:r>
              <a:rPr lang="en-US" sz="1400" spc="10" dirty="0">
                <a:latin typeface="Candara"/>
                <a:ea typeface="Candara"/>
                <a:cs typeface="Candara"/>
              </a:rPr>
              <a:t> </a:t>
            </a:r>
            <a:r>
              <a:rPr lang="en-US" sz="1400" dirty="0">
                <a:latin typeface="Candara"/>
                <a:ea typeface="Candara"/>
                <a:cs typeface="Candara"/>
              </a:rPr>
              <a:t>c</a:t>
            </a:r>
            <a:r>
              <a:rPr lang="en-US" sz="1400" spc="-10" dirty="0">
                <a:latin typeface="Candara"/>
                <a:ea typeface="Candara"/>
                <a:cs typeface="Candara"/>
              </a:rPr>
              <a:t>h</a:t>
            </a:r>
            <a:r>
              <a:rPr lang="en-US" sz="1400" dirty="0">
                <a:latin typeface="Candara"/>
                <a:ea typeface="Candara"/>
                <a:cs typeface="Candara"/>
              </a:rPr>
              <a:t>i</a:t>
            </a:r>
            <a:r>
              <a:rPr lang="en-US" sz="1400" spc="5" dirty="0">
                <a:latin typeface="Candara"/>
                <a:ea typeface="Candara"/>
                <a:cs typeface="Candara"/>
              </a:rPr>
              <a:t>l</a:t>
            </a:r>
            <a:r>
              <a:rPr lang="en-US" sz="1400" dirty="0">
                <a:latin typeface="Candara"/>
                <a:ea typeface="Candara"/>
                <a:cs typeface="Candara"/>
              </a:rPr>
              <a:t>d</a:t>
            </a:r>
            <a:r>
              <a:rPr lang="en-US" sz="1400" spc="-5" dirty="0">
                <a:latin typeface="Candara"/>
                <a:ea typeface="Candara"/>
                <a:cs typeface="Candara"/>
              </a:rPr>
              <a:t>r</a:t>
            </a:r>
            <a:r>
              <a:rPr lang="en-US" sz="1400" spc="5" dirty="0">
                <a:latin typeface="Candara"/>
                <a:ea typeface="Candara"/>
                <a:cs typeface="Candara"/>
              </a:rPr>
              <a:t>e</a:t>
            </a:r>
            <a:r>
              <a:rPr lang="en-US" sz="1400" dirty="0">
                <a:latin typeface="Candara"/>
                <a:ea typeface="Candara"/>
                <a:cs typeface="Candara"/>
              </a:rPr>
              <a:t>n</a:t>
            </a:r>
            <a:r>
              <a:rPr lang="en-US" sz="1400" spc="-10" dirty="0">
                <a:latin typeface="Candara"/>
                <a:ea typeface="Candara"/>
                <a:cs typeface="Candara"/>
              </a:rPr>
              <a:t> </a:t>
            </a:r>
            <a:r>
              <a:rPr lang="en-US" sz="1400" dirty="0">
                <a:latin typeface="Candara"/>
                <a:ea typeface="Candara"/>
                <a:cs typeface="Candara"/>
              </a:rPr>
              <a:t>in</a:t>
            </a:r>
            <a:r>
              <a:rPr lang="en-US" sz="1400" spc="10" dirty="0">
                <a:latin typeface="Candara"/>
                <a:ea typeface="Candara"/>
                <a:cs typeface="Candara"/>
              </a:rPr>
              <a:t> </a:t>
            </a:r>
            <a:r>
              <a:rPr lang="en-US" sz="1400" spc="5" dirty="0">
                <a:latin typeface="Candara"/>
                <a:ea typeface="Candara"/>
                <a:cs typeface="Candara"/>
              </a:rPr>
              <a:t>t</a:t>
            </a:r>
            <a:r>
              <a:rPr lang="en-US" sz="1400" spc="-10" dirty="0">
                <a:latin typeface="Candara"/>
                <a:ea typeface="Candara"/>
                <a:cs typeface="Candara"/>
              </a:rPr>
              <a:t>h</a:t>
            </a:r>
            <a:r>
              <a:rPr lang="en-US" sz="1400" dirty="0">
                <a:latin typeface="Candara"/>
                <a:ea typeface="Candara"/>
                <a:cs typeface="Candara"/>
              </a:rPr>
              <a:t>e </a:t>
            </a:r>
            <a:r>
              <a:rPr lang="en-US" sz="1400" spc="-5" dirty="0">
                <a:latin typeface="Candara"/>
                <a:ea typeface="Candara"/>
                <a:cs typeface="Candara"/>
              </a:rPr>
              <a:t>f</a:t>
            </a:r>
            <a:r>
              <a:rPr lang="en-US" sz="1400" spc="10" dirty="0">
                <a:latin typeface="Candara"/>
                <a:ea typeface="Candara"/>
                <a:cs typeface="Candara"/>
              </a:rPr>
              <a:t>o</a:t>
            </a:r>
            <a:r>
              <a:rPr lang="en-US" sz="1400" spc="5" dirty="0">
                <a:latin typeface="Candara"/>
                <a:ea typeface="Candara"/>
                <a:cs typeface="Candara"/>
              </a:rPr>
              <a:t>ll</a:t>
            </a:r>
            <a:r>
              <a:rPr lang="en-US" sz="1400" spc="10" dirty="0">
                <a:latin typeface="Candara"/>
                <a:ea typeface="Candara"/>
                <a:cs typeface="Candara"/>
              </a:rPr>
              <a:t>o</a:t>
            </a:r>
            <a:r>
              <a:rPr lang="en-US" sz="1400" dirty="0">
                <a:latin typeface="Candara"/>
                <a:ea typeface="Candara"/>
                <a:cs typeface="Candara"/>
              </a:rPr>
              <a:t>wi</a:t>
            </a:r>
            <a:r>
              <a:rPr lang="en-US" sz="1400" spc="-10" dirty="0">
                <a:latin typeface="Candara"/>
                <a:ea typeface="Candara"/>
                <a:cs typeface="Candara"/>
              </a:rPr>
              <a:t>n</a:t>
            </a:r>
            <a:r>
              <a:rPr lang="en-US" sz="1400" dirty="0">
                <a:latin typeface="Candara"/>
                <a:ea typeface="Candara"/>
                <a:cs typeface="Candara"/>
              </a:rPr>
              <a:t>g</a:t>
            </a:r>
            <a:r>
              <a:rPr lang="en-US" sz="1400" spc="-5" dirty="0">
                <a:latin typeface="Candara"/>
                <a:ea typeface="Candara"/>
                <a:cs typeface="Candara"/>
              </a:rPr>
              <a:t> </a:t>
            </a:r>
            <a:r>
              <a:rPr lang="en-US" sz="1400" dirty="0">
                <a:latin typeface="Candara"/>
                <a:ea typeface="Candara"/>
                <a:cs typeface="Candara"/>
              </a:rPr>
              <a:t>cl</a:t>
            </a:r>
            <a:r>
              <a:rPr lang="en-US" sz="1400" spc="-5" dirty="0">
                <a:latin typeface="Candara"/>
                <a:ea typeface="Candara"/>
                <a:cs typeface="Candara"/>
              </a:rPr>
              <a:t>a</a:t>
            </a:r>
            <a:r>
              <a:rPr lang="en-US" sz="1400" dirty="0">
                <a:latin typeface="Candara"/>
                <a:ea typeface="Candara"/>
                <a:cs typeface="Candara"/>
              </a:rPr>
              <a:t>s</a:t>
            </a:r>
            <a:r>
              <a:rPr lang="en-US" sz="1400" spc="-5" dirty="0">
                <a:latin typeface="Candara"/>
                <a:ea typeface="Candara"/>
                <a:cs typeface="Candara"/>
              </a:rPr>
              <a:t>s</a:t>
            </a:r>
            <a:r>
              <a:rPr lang="en-US" sz="1400" spc="5" dirty="0">
                <a:latin typeface="Candara"/>
                <a:ea typeface="Candara"/>
                <a:cs typeface="Candara"/>
              </a:rPr>
              <a:t>e</a:t>
            </a:r>
            <a:r>
              <a:rPr lang="en-US" sz="1400" dirty="0">
                <a:latin typeface="Candara"/>
                <a:ea typeface="Candara"/>
                <a:cs typeface="Candara"/>
              </a:rPr>
              <a:t>s:</a:t>
            </a:r>
            <a:endParaRPr lang="en-GB" sz="1050" dirty="0">
              <a:latin typeface="Times New Roman"/>
              <a:ea typeface="Times New Roman"/>
            </a:endParaRPr>
          </a:p>
          <a:p>
            <a:pPr>
              <a:lnSpc>
                <a:spcPts val="800"/>
              </a:lnSpc>
              <a:spcBef>
                <a:spcPts val="10"/>
              </a:spcBef>
              <a:spcAft>
                <a:spcPts val="0"/>
              </a:spcAft>
            </a:pPr>
            <a:r>
              <a:rPr lang="en-US" sz="1000" dirty="0">
                <a:latin typeface="Times New Roman"/>
                <a:ea typeface="Times New Roman"/>
              </a:rPr>
              <a:t> </a:t>
            </a:r>
            <a:endParaRPr lang="en-GB" sz="1050" dirty="0">
              <a:latin typeface="Times New Roman"/>
              <a:ea typeface="Times New Roman"/>
            </a:endParaRPr>
          </a:p>
          <a:p>
            <a:pPr marL="838835">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Te</a:t>
            </a:r>
            <a:r>
              <a:rPr lang="en-US" sz="1400" spc="-20" dirty="0" err="1">
                <a:latin typeface="Candara"/>
                <a:ea typeface="Candara"/>
                <a:cs typeface="Candara"/>
              </a:rPr>
              <a:t>i</a:t>
            </a:r>
            <a:r>
              <a:rPr lang="en-US" sz="1400" spc="5" dirty="0" err="1">
                <a:latin typeface="Candara"/>
                <a:ea typeface="Candara"/>
                <a:cs typeface="Candara"/>
              </a:rPr>
              <a:t>l</a:t>
            </a:r>
            <a:r>
              <a:rPr lang="en-US" sz="1400" dirty="0" err="1">
                <a:latin typeface="Candara"/>
                <a:ea typeface="Candara"/>
                <a:cs typeface="Candara"/>
              </a:rPr>
              <a:t>o</a:t>
            </a:r>
            <a:r>
              <a:rPr lang="en-US" sz="1400" spc="10" dirty="0">
                <a:latin typeface="Candara"/>
                <a:ea typeface="Candara"/>
                <a:cs typeface="Candara"/>
              </a:rPr>
              <a:t> </a:t>
            </a:r>
            <a:r>
              <a:rPr lang="en-US" sz="1400" dirty="0">
                <a:latin typeface="Candara"/>
                <a:ea typeface="Candara"/>
                <a:cs typeface="Candara"/>
              </a:rPr>
              <a:t>2</a:t>
            </a:r>
            <a:endParaRPr lang="en-GB" sz="1050" dirty="0">
              <a:latin typeface="Times New Roman"/>
              <a:ea typeface="Times New Roman"/>
            </a:endParaRPr>
          </a:p>
          <a:p>
            <a:pPr marL="838835">
              <a:spcBef>
                <a:spcPts val="17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10" dirty="0" err="1">
                <a:latin typeface="Candara"/>
                <a:ea typeface="Candara"/>
                <a:cs typeface="Candara"/>
              </a:rPr>
              <a:t>G</a:t>
            </a:r>
            <a:r>
              <a:rPr lang="en-US" sz="1400" dirty="0" err="1">
                <a:latin typeface="Candara"/>
                <a:ea typeface="Candara"/>
                <a:cs typeface="Candara"/>
              </a:rPr>
              <a:t>wy</a:t>
            </a:r>
            <a:r>
              <a:rPr lang="en-US" sz="1400" spc="-5" dirty="0" err="1">
                <a:latin typeface="Candara"/>
                <a:ea typeface="Candara"/>
                <a:cs typeface="Candara"/>
              </a:rPr>
              <a:t>n</a:t>
            </a:r>
            <a:r>
              <a:rPr lang="en-US" sz="1400" spc="-10" dirty="0" err="1">
                <a:latin typeface="Candara"/>
                <a:ea typeface="Candara"/>
                <a:cs typeface="Candara"/>
              </a:rPr>
              <a:t>n</a:t>
            </a:r>
            <a:r>
              <a:rPr lang="en-US" sz="1400" dirty="0" err="1">
                <a:latin typeface="Candara"/>
                <a:ea typeface="Candara"/>
                <a:cs typeface="Candara"/>
              </a:rPr>
              <a:t>o</a:t>
            </a:r>
            <a:r>
              <a:rPr lang="en-US" sz="1400" spc="10" dirty="0">
                <a:latin typeface="Candara"/>
                <a:ea typeface="Candara"/>
                <a:cs typeface="Candara"/>
              </a:rPr>
              <a:t> </a:t>
            </a:r>
            <a:r>
              <a:rPr lang="en-US" sz="1400" dirty="0">
                <a:latin typeface="Candara"/>
                <a:ea typeface="Candara"/>
                <a:cs typeface="Candara"/>
              </a:rPr>
              <a:t>3</a:t>
            </a:r>
            <a:endParaRPr lang="en-GB" sz="1050" dirty="0">
              <a:latin typeface="Times New Roman"/>
              <a:ea typeface="Times New Roman"/>
            </a:endParaRPr>
          </a:p>
          <a:p>
            <a:pPr marL="838835">
              <a:spcBef>
                <a:spcPts val="17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T</a:t>
            </a:r>
            <a:r>
              <a:rPr lang="en-US" sz="1400" dirty="0" err="1">
                <a:latin typeface="Candara"/>
                <a:ea typeface="Candara"/>
                <a:cs typeface="Candara"/>
              </a:rPr>
              <a:t>yd</a:t>
            </a:r>
            <a:r>
              <a:rPr lang="en-US" sz="1400" spc="-5" dirty="0" err="1">
                <a:latin typeface="Candara"/>
                <a:ea typeface="Candara"/>
                <a:cs typeface="Candara"/>
              </a:rPr>
              <a:t>f</a:t>
            </a:r>
            <a:r>
              <a:rPr lang="en-US" sz="1400" dirty="0" err="1">
                <a:latin typeface="Candara"/>
                <a:ea typeface="Candara"/>
                <a:cs typeface="Candara"/>
              </a:rPr>
              <a:t>il</a:t>
            </a:r>
            <a:r>
              <a:rPr lang="en-US" sz="1400" spc="5" dirty="0">
                <a:latin typeface="Candara"/>
                <a:ea typeface="Candara"/>
                <a:cs typeface="Candara"/>
              </a:rPr>
              <a:t> </a:t>
            </a:r>
            <a:r>
              <a:rPr lang="en-US" sz="1400" dirty="0">
                <a:latin typeface="Candara"/>
                <a:ea typeface="Candara"/>
                <a:cs typeface="Candara"/>
              </a:rPr>
              <a:t>3</a:t>
            </a:r>
            <a:endParaRPr lang="en-GB" sz="1050" dirty="0">
              <a:latin typeface="Times New Roman"/>
              <a:ea typeface="Times New Roman"/>
            </a:endParaRPr>
          </a:p>
          <a:p>
            <a:pPr marL="838835">
              <a:spcBef>
                <a:spcPts val="195"/>
              </a:spcBef>
              <a:spcAft>
                <a:spcPts val="0"/>
              </a:spcAft>
            </a:pPr>
            <a:r>
              <a:rPr lang="en-US" sz="1400" dirty="0">
                <a:latin typeface="Times New Roman"/>
                <a:ea typeface="Times New Roman"/>
              </a:rPr>
              <a:t>•  </a:t>
            </a:r>
            <a:r>
              <a:rPr lang="en-US" sz="1400" spc="65" dirty="0">
                <a:latin typeface="Times New Roman"/>
                <a:ea typeface="Times New Roman"/>
              </a:rPr>
              <a:t> </a:t>
            </a:r>
            <a:r>
              <a:rPr lang="en-US" sz="1400" spc="5" dirty="0">
                <a:latin typeface="Candara"/>
                <a:ea typeface="Candara"/>
                <a:cs typeface="Candara"/>
              </a:rPr>
              <a:t>S</a:t>
            </a:r>
            <a:r>
              <a:rPr lang="en-US" sz="1400" spc="10" dirty="0">
                <a:latin typeface="Candara"/>
                <a:ea typeface="Candara"/>
                <a:cs typeface="Candara"/>
              </a:rPr>
              <a:t>t</a:t>
            </a:r>
            <a:r>
              <a:rPr lang="en-US" sz="1400" dirty="0">
                <a:latin typeface="Candara"/>
                <a:ea typeface="Candara"/>
                <a:cs typeface="Candara"/>
              </a:rPr>
              <a:t>. </a:t>
            </a:r>
            <a:r>
              <a:rPr lang="en-US" sz="1400" spc="5" dirty="0" err="1">
                <a:latin typeface="Candara"/>
                <a:ea typeface="Candara"/>
                <a:cs typeface="Candara"/>
              </a:rPr>
              <a:t>D</a:t>
            </a:r>
            <a:r>
              <a:rPr lang="en-US" sz="1400" dirty="0" err="1">
                <a:latin typeface="Candara"/>
                <a:ea typeface="Candara"/>
                <a:cs typeface="Candara"/>
              </a:rPr>
              <a:t>wy</a:t>
            </a:r>
            <a:r>
              <a:rPr lang="en-US" sz="1400" spc="-5" dirty="0" err="1">
                <a:latin typeface="Candara"/>
                <a:ea typeface="Candara"/>
                <a:cs typeface="Candara"/>
              </a:rPr>
              <a:t>n</a:t>
            </a:r>
            <a:r>
              <a:rPr lang="en-US" sz="1400" dirty="0" err="1">
                <a:latin typeface="Candara"/>
                <a:ea typeface="Candara"/>
                <a:cs typeface="Candara"/>
              </a:rPr>
              <a:t>w</a:t>
            </a:r>
            <a:r>
              <a:rPr lang="en-US" sz="1400" spc="5" dirty="0" err="1">
                <a:latin typeface="Candara"/>
                <a:ea typeface="Candara"/>
                <a:cs typeface="Candara"/>
              </a:rPr>
              <a:t>e</a:t>
            </a:r>
            <a:r>
              <a:rPr lang="en-US" sz="1400" dirty="0" err="1">
                <a:latin typeface="Candara"/>
                <a:ea typeface="Candara"/>
                <a:cs typeface="Candara"/>
              </a:rPr>
              <a:t>n</a:t>
            </a:r>
            <a:r>
              <a:rPr lang="en-US" sz="1400" spc="-10" dirty="0">
                <a:latin typeface="Candara"/>
                <a:ea typeface="Candara"/>
                <a:cs typeface="Candara"/>
              </a:rPr>
              <a:t> </a:t>
            </a:r>
            <a:r>
              <a:rPr lang="en-US" sz="1400" dirty="0">
                <a:latin typeface="Candara"/>
                <a:ea typeface="Candara"/>
                <a:cs typeface="Candara"/>
              </a:rPr>
              <a:t>3</a:t>
            </a:r>
            <a:endParaRPr lang="en-GB" sz="1050" dirty="0">
              <a:effectLst/>
              <a:latin typeface="Times New Roman"/>
              <a:ea typeface="Times New Roman"/>
            </a:endParaRPr>
          </a:p>
        </p:txBody>
      </p:sp>
      <p:graphicFrame>
        <p:nvGraphicFramePr>
          <p:cNvPr id="2" name="Table 1"/>
          <p:cNvGraphicFramePr>
            <a:graphicFrameLocks noGrp="1"/>
          </p:cNvGraphicFramePr>
          <p:nvPr>
            <p:extLst>
              <p:ext uri="{D42A27DB-BD31-4B8C-83A1-F6EECF244321}">
                <p14:modId xmlns:p14="http://schemas.microsoft.com/office/powerpoint/2010/main" val="2195438476"/>
              </p:ext>
            </p:extLst>
          </p:nvPr>
        </p:nvGraphicFramePr>
        <p:xfrm>
          <a:off x="1030638" y="2664936"/>
          <a:ext cx="8517858" cy="2647315"/>
        </p:xfrm>
        <a:graphic>
          <a:graphicData uri="http://schemas.openxmlformats.org/drawingml/2006/table">
            <a:tbl>
              <a:tblPr firstRow="1" firstCol="1" lastRow="1" lastCol="1" bandRow="1" bandCol="1"/>
              <a:tblGrid>
                <a:gridCol w="2355667"/>
                <a:gridCol w="2128082"/>
                <a:gridCol w="4034109"/>
              </a:tblGrid>
              <a:tr h="594995">
                <a:tc>
                  <a:txBody>
                    <a:bodyPr/>
                    <a:lstStyle/>
                    <a:p>
                      <a:pPr marL="65405">
                        <a:lnSpc>
                          <a:spcPts val="1400"/>
                        </a:lnSpc>
                        <a:spcAft>
                          <a:spcPts val="0"/>
                        </a:spcAft>
                      </a:pPr>
                      <a:r>
                        <a:rPr lang="en-US" sz="1200" b="1" dirty="0">
                          <a:effectLst/>
                          <a:latin typeface="Candara"/>
                          <a:ea typeface="Candara"/>
                          <a:cs typeface="Candara"/>
                        </a:rPr>
                        <a:t>Y</a:t>
                      </a:r>
                      <a:r>
                        <a:rPr lang="en-US" sz="1200" b="1" spc="5" dirty="0">
                          <a:effectLst/>
                          <a:latin typeface="Candara"/>
                          <a:ea typeface="Candara"/>
                          <a:cs typeface="Candara"/>
                        </a:rPr>
                        <a:t>o</a:t>
                      </a:r>
                      <a:r>
                        <a:rPr lang="en-US" sz="1200" b="1" dirty="0">
                          <a:effectLst/>
                          <a:latin typeface="Candara"/>
                          <a:ea typeface="Candara"/>
                          <a:cs typeface="Candara"/>
                        </a:rPr>
                        <a:t>u</a:t>
                      </a:r>
                      <a:r>
                        <a:rPr lang="en-US" sz="1200" b="1" spc="-10" dirty="0">
                          <a:effectLst/>
                          <a:latin typeface="Candara"/>
                          <a:ea typeface="Candara"/>
                          <a:cs typeface="Candara"/>
                        </a:rPr>
                        <a:t> </a:t>
                      </a:r>
                      <a:r>
                        <a:rPr lang="en-US" sz="1200" b="1" dirty="0">
                          <a:effectLst/>
                          <a:latin typeface="Candara"/>
                          <a:ea typeface="Candara"/>
                          <a:cs typeface="Candara"/>
                        </a:rPr>
                        <a:t>n</a:t>
                      </a:r>
                      <a:r>
                        <a:rPr lang="en-US" sz="1200" b="1" spc="5" dirty="0">
                          <a:effectLst/>
                          <a:latin typeface="Candara"/>
                          <a:ea typeface="Candara"/>
                          <a:cs typeface="Candara"/>
                        </a:rPr>
                        <a:t>ee</a:t>
                      </a:r>
                      <a:r>
                        <a:rPr lang="en-US" sz="1200" b="1" dirty="0">
                          <a:effectLst/>
                          <a:latin typeface="Candara"/>
                          <a:ea typeface="Candara"/>
                          <a:cs typeface="Candara"/>
                        </a:rPr>
                        <a:t>d </a:t>
                      </a:r>
                      <a:r>
                        <a:rPr lang="en-US" sz="1200" b="1" spc="5" dirty="0">
                          <a:effectLst/>
                          <a:latin typeface="Candara"/>
                          <a:ea typeface="Candara"/>
                          <a:cs typeface="Candara"/>
                        </a:rPr>
                        <a:t>t</a:t>
                      </a:r>
                      <a:r>
                        <a:rPr lang="en-US" sz="1200" b="1" dirty="0">
                          <a:effectLst/>
                          <a:latin typeface="Candara"/>
                          <a:ea typeface="Candara"/>
                          <a:cs typeface="Candara"/>
                        </a:rPr>
                        <a:t>o</a:t>
                      </a:r>
                      <a:r>
                        <a:rPr lang="en-US" sz="1200" b="1" spc="10" dirty="0">
                          <a:effectLst/>
                          <a:latin typeface="Candara"/>
                          <a:ea typeface="Candara"/>
                          <a:cs typeface="Candara"/>
                        </a:rPr>
                        <a:t> </a:t>
                      </a:r>
                      <a:r>
                        <a:rPr lang="en-US" sz="1200" b="1" spc="5" dirty="0">
                          <a:effectLst/>
                          <a:latin typeface="Candara"/>
                          <a:ea typeface="Candara"/>
                          <a:cs typeface="Candara"/>
                        </a:rPr>
                        <a:t>r</a:t>
                      </a:r>
                      <a:r>
                        <a:rPr lang="en-US" sz="1200" b="1" spc="-15" dirty="0">
                          <a:effectLst/>
                          <a:latin typeface="Candara"/>
                          <a:ea typeface="Candara"/>
                          <a:cs typeface="Candara"/>
                        </a:rPr>
                        <a:t>e</a:t>
                      </a:r>
                      <a:r>
                        <a:rPr lang="en-US" sz="1200" b="1" spc="5" dirty="0">
                          <a:effectLst/>
                          <a:latin typeface="Candara"/>
                          <a:ea typeface="Candara"/>
                          <a:cs typeface="Candara"/>
                        </a:rPr>
                        <a:t>c</a:t>
                      </a:r>
                      <a:r>
                        <a:rPr lang="en-US" sz="1200" b="1" spc="10" dirty="0">
                          <a:effectLst/>
                          <a:latin typeface="Candara"/>
                          <a:ea typeface="Candara"/>
                          <a:cs typeface="Candara"/>
                        </a:rPr>
                        <a:t>o</a:t>
                      </a:r>
                      <a:r>
                        <a:rPr lang="en-US" sz="1200" b="1" dirty="0">
                          <a:effectLst/>
                          <a:latin typeface="Candara"/>
                          <a:ea typeface="Candara"/>
                          <a:cs typeface="Candara"/>
                        </a:rPr>
                        <a:t>rd a</a:t>
                      </a:r>
                      <a:endParaRPr lang="en-GB" sz="1000" dirty="0">
                        <a:effectLst/>
                        <a:latin typeface="Times New Roman"/>
                        <a:ea typeface="Times New Roman"/>
                      </a:endParaRPr>
                    </a:p>
                    <a:p>
                      <a:pPr marL="65405" marR="81280">
                        <a:spcBef>
                          <a:spcPts val="15"/>
                        </a:spcBef>
                        <a:spcAft>
                          <a:spcPts val="0"/>
                        </a:spcAft>
                      </a:pPr>
                      <a:r>
                        <a:rPr lang="en-US" sz="1200" b="1" dirty="0">
                          <a:effectLst/>
                          <a:latin typeface="Candara"/>
                          <a:ea typeface="Candara"/>
                          <a:cs typeface="Candara"/>
                        </a:rPr>
                        <a:t>res</a:t>
                      </a:r>
                      <a:r>
                        <a:rPr lang="en-US" sz="1200" b="1" spc="5" dirty="0">
                          <a:effectLst/>
                          <a:latin typeface="Candara"/>
                          <a:ea typeface="Candara"/>
                          <a:cs typeface="Candara"/>
                        </a:rPr>
                        <a:t>p</a:t>
                      </a:r>
                      <a:r>
                        <a:rPr lang="en-US" sz="1200" b="1" spc="10" dirty="0">
                          <a:effectLst/>
                          <a:latin typeface="Candara"/>
                          <a:ea typeface="Candara"/>
                          <a:cs typeface="Candara"/>
                        </a:rPr>
                        <a:t>o</a:t>
                      </a:r>
                      <a:r>
                        <a:rPr lang="en-US" sz="1200" b="1" dirty="0">
                          <a:effectLst/>
                          <a:latin typeface="Candara"/>
                          <a:ea typeface="Candara"/>
                          <a:cs typeface="Candara"/>
                        </a:rPr>
                        <a:t>nse </a:t>
                      </a:r>
                      <a:r>
                        <a:rPr lang="en-US" sz="1200" b="1" spc="10" dirty="0">
                          <a:effectLst/>
                          <a:latin typeface="Candara"/>
                          <a:ea typeface="Candara"/>
                          <a:cs typeface="Candara"/>
                        </a:rPr>
                        <a:t>o</a:t>
                      </a:r>
                      <a:r>
                        <a:rPr lang="en-US" sz="1200" b="1" dirty="0">
                          <a:effectLst/>
                          <a:latin typeface="Candara"/>
                          <a:ea typeface="Candara"/>
                          <a:cs typeface="Candara"/>
                        </a:rPr>
                        <a:t>n</a:t>
                      </a:r>
                      <a:r>
                        <a:rPr lang="en-US" sz="1200" b="1" spc="-10" dirty="0">
                          <a:effectLst/>
                          <a:latin typeface="Candara"/>
                          <a:ea typeface="Candara"/>
                          <a:cs typeface="Candara"/>
                        </a:rPr>
                        <a:t> </a:t>
                      </a:r>
                      <a:r>
                        <a:rPr lang="en-US" sz="1200" b="1" spc="5" dirty="0">
                          <a:effectLst/>
                          <a:latin typeface="Candara"/>
                          <a:ea typeface="Candara"/>
                          <a:cs typeface="Candara"/>
                        </a:rPr>
                        <a:t>t</a:t>
                      </a:r>
                      <a:r>
                        <a:rPr lang="en-US" sz="1200" b="1" dirty="0">
                          <a:effectLst/>
                          <a:latin typeface="Candara"/>
                          <a:ea typeface="Candara"/>
                          <a:cs typeface="Candara"/>
                        </a:rPr>
                        <a:t>he</a:t>
                      </a:r>
                      <a:r>
                        <a:rPr lang="en-US" sz="1200" b="1" spc="5" dirty="0">
                          <a:effectLst/>
                          <a:latin typeface="Candara"/>
                          <a:ea typeface="Candara"/>
                          <a:cs typeface="Candara"/>
                        </a:rPr>
                        <a:t> </a:t>
                      </a:r>
                      <a:r>
                        <a:rPr lang="en-US" sz="1200" b="1" spc="-15" dirty="0">
                          <a:effectLst/>
                          <a:latin typeface="Candara"/>
                          <a:ea typeface="Candara"/>
                          <a:cs typeface="Candara"/>
                        </a:rPr>
                        <a:t>f</a:t>
                      </a:r>
                      <a:r>
                        <a:rPr lang="en-US" sz="1200" b="1" spc="10" dirty="0">
                          <a:effectLst/>
                          <a:latin typeface="Candara"/>
                          <a:ea typeface="Candara"/>
                          <a:cs typeface="Candara"/>
                        </a:rPr>
                        <a:t>o</a:t>
                      </a:r>
                      <a:r>
                        <a:rPr lang="en-US" sz="1200" b="1" spc="-10" dirty="0">
                          <a:effectLst/>
                          <a:latin typeface="Candara"/>
                          <a:ea typeface="Candara"/>
                          <a:cs typeface="Candara"/>
                        </a:rPr>
                        <a:t>ll</a:t>
                      </a:r>
                      <a:r>
                        <a:rPr lang="en-US" sz="1200" b="1" spc="10" dirty="0">
                          <a:effectLst/>
                          <a:latin typeface="Candara"/>
                          <a:ea typeface="Candara"/>
                          <a:cs typeface="Candara"/>
                        </a:rPr>
                        <a:t>o</a:t>
                      </a:r>
                      <a:r>
                        <a:rPr lang="en-US" sz="1200" b="1" spc="-5" dirty="0">
                          <a:effectLst/>
                          <a:latin typeface="Candara"/>
                          <a:ea typeface="Candara"/>
                          <a:cs typeface="Candara"/>
                        </a:rPr>
                        <a:t>w</a:t>
                      </a:r>
                      <a:r>
                        <a:rPr lang="en-US" sz="1200" b="1" dirty="0">
                          <a:effectLst/>
                          <a:latin typeface="Candara"/>
                          <a:ea typeface="Candara"/>
                          <a:cs typeface="Candara"/>
                        </a:rPr>
                        <a:t>ing </a:t>
                      </a:r>
                      <a:r>
                        <a:rPr lang="en-US" sz="1200" b="1" spc="5" dirty="0">
                          <a:effectLst/>
                          <a:latin typeface="Candara"/>
                          <a:ea typeface="Candara"/>
                          <a:cs typeface="Candara"/>
                        </a:rPr>
                        <a:t>t</a:t>
                      </a:r>
                      <a:r>
                        <a:rPr lang="en-US" sz="1200" b="1" spc="10" dirty="0">
                          <a:effectLst/>
                          <a:latin typeface="Candara"/>
                          <a:ea typeface="Candara"/>
                          <a:cs typeface="Candara"/>
                        </a:rPr>
                        <a:t>op</a:t>
                      </a:r>
                      <a:r>
                        <a:rPr lang="en-US" sz="1200" b="1" dirty="0">
                          <a:effectLst/>
                          <a:latin typeface="Candara"/>
                          <a:ea typeface="Candara"/>
                          <a:cs typeface="Candara"/>
                        </a:rPr>
                        <a:t>i</a:t>
                      </a:r>
                      <a:r>
                        <a:rPr lang="en-US" sz="1200" b="1" spc="10" dirty="0">
                          <a:effectLst/>
                          <a:latin typeface="Candara"/>
                          <a:ea typeface="Candara"/>
                          <a:cs typeface="Candara"/>
                        </a:rPr>
                        <a:t>c</a:t>
                      </a:r>
                      <a:r>
                        <a:rPr lang="en-US" sz="1200" b="1" spc="-5" dirty="0">
                          <a:effectLst/>
                          <a:latin typeface="Candara"/>
                          <a:ea typeface="Candara"/>
                          <a:cs typeface="Candara"/>
                        </a:rPr>
                        <a:t>s:</a:t>
                      </a:r>
                      <a:endParaRPr lang="en-GB" sz="1000" dirty="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400"/>
                        </a:lnSpc>
                        <a:spcAft>
                          <a:spcPts val="0"/>
                        </a:spcAft>
                      </a:pPr>
                      <a:r>
                        <a:rPr lang="en-US" sz="1200" b="1">
                          <a:effectLst/>
                          <a:latin typeface="Candara"/>
                          <a:ea typeface="Candara"/>
                          <a:cs typeface="Candara"/>
                        </a:rPr>
                        <a:t>Wh</a:t>
                      </a:r>
                      <a:r>
                        <a:rPr lang="en-US" sz="1200" b="1" spc="5">
                          <a:effectLst/>
                          <a:latin typeface="Candara"/>
                          <a:ea typeface="Candara"/>
                          <a:cs typeface="Candara"/>
                        </a:rPr>
                        <a:t>e</a:t>
                      </a:r>
                      <a:r>
                        <a:rPr lang="en-US" sz="1200" b="1">
                          <a:effectLst/>
                          <a:latin typeface="Candara"/>
                          <a:ea typeface="Candara"/>
                          <a:cs typeface="Candara"/>
                        </a:rPr>
                        <a:t>re</a:t>
                      </a:r>
                      <a:r>
                        <a:rPr lang="en-US" sz="1200" b="1" spc="5">
                          <a:effectLst/>
                          <a:latin typeface="Candara"/>
                          <a:ea typeface="Candara"/>
                          <a:cs typeface="Candara"/>
                        </a:rPr>
                        <a:t> c</a:t>
                      </a:r>
                      <a:r>
                        <a:rPr lang="en-US" sz="1200" b="1" spc="-10">
                          <a:effectLst/>
                          <a:latin typeface="Candara"/>
                          <a:ea typeface="Candara"/>
                          <a:cs typeface="Candara"/>
                        </a:rPr>
                        <a:t>a</a:t>
                      </a:r>
                      <a:r>
                        <a:rPr lang="en-US" sz="1200" b="1">
                          <a:effectLst/>
                          <a:latin typeface="Candara"/>
                          <a:ea typeface="Candara"/>
                          <a:cs typeface="Candara"/>
                        </a:rPr>
                        <a:t>n </a:t>
                      </a:r>
                      <a:r>
                        <a:rPr lang="en-US" sz="1200" b="1" spc="-10">
                          <a:effectLst/>
                          <a:latin typeface="Candara"/>
                          <a:ea typeface="Candara"/>
                          <a:cs typeface="Candara"/>
                        </a:rPr>
                        <a:t>y</a:t>
                      </a:r>
                      <a:r>
                        <a:rPr lang="en-US" sz="1200" b="1" spc="10">
                          <a:effectLst/>
                          <a:latin typeface="Candara"/>
                          <a:ea typeface="Candara"/>
                          <a:cs typeface="Candara"/>
                        </a:rPr>
                        <a:t>o</a:t>
                      </a:r>
                      <a:r>
                        <a:rPr lang="en-US" sz="1200" b="1">
                          <a:effectLst/>
                          <a:latin typeface="Candara"/>
                          <a:ea typeface="Candara"/>
                          <a:cs typeface="Candara"/>
                        </a:rPr>
                        <a:t>u</a:t>
                      </a:r>
                      <a:r>
                        <a:rPr lang="en-US" sz="1200" b="1" spc="-10">
                          <a:effectLst/>
                          <a:latin typeface="Candara"/>
                          <a:ea typeface="Candara"/>
                          <a:cs typeface="Candara"/>
                        </a:rPr>
                        <a:t> </a:t>
                      </a:r>
                      <a:r>
                        <a:rPr lang="en-US" sz="1200" b="1" spc="5">
                          <a:effectLst/>
                          <a:latin typeface="Candara"/>
                          <a:ea typeface="Candara"/>
                          <a:cs typeface="Candara"/>
                        </a:rPr>
                        <a:t>f</a:t>
                      </a:r>
                      <a:r>
                        <a:rPr lang="en-US" sz="1200" b="1">
                          <a:effectLst/>
                          <a:latin typeface="Candara"/>
                          <a:ea typeface="Candara"/>
                          <a:cs typeface="Candara"/>
                        </a:rPr>
                        <a:t>ind i</a:t>
                      </a:r>
                      <a:r>
                        <a:rPr lang="en-US" sz="1200" b="1" spc="5">
                          <a:effectLst/>
                          <a:latin typeface="Candara"/>
                          <a:ea typeface="Candara"/>
                          <a:cs typeface="Candara"/>
                        </a:rPr>
                        <a:t>t</a:t>
                      </a:r>
                      <a:r>
                        <a:rPr lang="en-US" sz="1200" b="1">
                          <a:effectLst/>
                          <a:latin typeface="Candara"/>
                          <a:ea typeface="Candara"/>
                          <a:cs typeface="Candara"/>
                        </a:rPr>
                        <a:t>?</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400"/>
                        </a:lnSpc>
                        <a:spcAft>
                          <a:spcPts val="0"/>
                        </a:spcAft>
                      </a:pPr>
                      <a:r>
                        <a:rPr lang="en-US" sz="1200" b="1">
                          <a:effectLst/>
                          <a:latin typeface="Candara"/>
                          <a:ea typeface="Candara"/>
                          <a:cs typeface="Candara"/>
                        </a:rPr>
                        <a:t>Y</a:t>
                      </a:r>
                      <a:r>
                        <a:rPr lang="en-US" sz="1200" b="1" spc="10">
                          <a:effectLst/>
                          <a:latin typeface="Candara"/>
                          <a:ea typeface="Candara"/>
                          <a:cs typeface="Candara"/>
                        </a:rPr>
                        <a:t>o</a:t>
                      </a:r>
                      <a:r>
                        <a:rPr lang="en-US" sz="1200" b="1">
                          <a:effectLst/>
                          <a:latin typeface="Candara"/>
                          <a:ea typeface="Candara"/>
                          <a:cs typeface="Candara"/>
                        </a:rPr>
                        <a:t>u</a:t>
                      </a:r>
                      <a:r>
                        <a:rPr lang="en-US" sz="1200" b="1" spc="-10">
                          <a:effectLst/>
                          <a:latin typeface="Candara"/>
                          <a:ea typeface="Candara"/>
                          <a:cs typeface="Candara"/>
                        </a:rPr>
                        <a:t> </a:t>
                      </a:r>
                      <a:r>
                        <a:rPr lang="en-US" sz="1200" b="1">
                          <a:effectLst/>
                          <a:latin typeface="Candara"/>
                          <a:ea typeface="Candara"/>
                          <a:cs typeface="Candara"/>
                        </a:rPr>
                        <a:t>n</a:t>
                      </a:r>
                      <a:r>
                        <a:rPr lang="en-US" sz="1200" b="1" spc="5">
                          <a:effectLst/>
                          <a:latin typeface="Candara"/>
                          <a:ea typeface="Candara"/>
                          <a:cs typeface="Candara"/>
                        </a:rPr>
                        <a:t>ee</a:t>
                      </a:r>
                      <a:r>
                        <a:rPr lang="en-US" sz="1200" b="1">
                          <a:effectLst/>
                          <a:latin typeface="Candara"/>
                          <a:ea typeface="Candara"/>
                          <a:cs typeface="Candara"/>
                        </a:rPr>
                        <a:t>d </a:t>
                      </a:r>
                      <a:r>
                        <a:rPr lang="en-US" sz="1200" b="1" spc="5">
                          <a:effectLst/>
                          <a:latin typeface="Candara"/>
                          <a:ea typeface="Candara"/>
                          <a:cs typeface="Candara"/>
                        </a:rPr>
                        <a:t>t</a:t>
                      </a:r>
                      <a:r>
                        <a:rPr lang="en-US" sz="1200" b="1">
                          <a:effectLst/>
                          <a:latin typeface="Candara"/>
                          <a:ea typeface="Candara"/>
                          <a:cs typeface="Candara"/>
                        </a:rPr>
                        <a:t>o</a:t>
                      </a:r>
                      <a:r>
                        <a:rPr lang="en-US" sz="1200" b="1" spc="10">
                          <a:effectLst/>
                          <a:latin typeface="Candara"/>
                          <a:ea typeface="Candara"/>
                          <a:cs typeface="Candara"/>
                        </a:rPr>
                        <a:t> </a:t>
                      </a:r>
                      <a:r>
                        <a:rPr lang="en-US" sz="1200" b="1">
                          <a:effectLst/>
                          <a:latin typeface="Candara"/>
                          <a:ea typeface="Candara"/>
                          <a:cs typeface="Candara"/>
                        </a:rPr>
                        <a:t>r</a:t>
                      </a:r>
                      <a:r>
                        <a:rPr lang="en-US" sz="1200" b="1" spc="-15">
                          <a:effectLst/>
                          <a:latin typeface="Candara"/>
                          <a:ea typeface="Candara"/>
                          <a:cs typeface="Candara"/>
                        </a:rPr>
                        <a:t>e</a:t>
                      </a:r>
                      <a:r>
                        <a:rPr lang="en-US" sz="1200" b="1" spc="15">
                          <a:effectLst/>
                          <a:latin typeface="Candara"/>
                          <a:ea typeface="Candara"/>
                          <a:cs typeface="Candara"/>
                        </a:rPr>
                        <a:t>c</a:t>
                      </a:r>
                      <a:r>
                        <a:rPr lang="en-US" sz="1200" b="1" spc="10">
                          <a:effectLst/>
                          <a:latin typeface="Candara"/>
                          <a:ea typeface="Candara"/>
                          <a:cs typeface="Candara"/>
                        </a:rPr>
                        <a:t>o</a:t>
                      </a:r>
                      <a:r>
                        <a:rPr lang="en-US" sz="1200" b="1">
                          <a:effectLst/>
                          <a:latin typeface="Candara"/>
                          <a:ea typeface="Candara"/>
                          <a:cs typeface="Candara"/>
                        </a:rPr>
                        <a:t>rd </a:t>
                      </a:r>
                      <a:r>
                        <a:rPr lang="en-US" sz="1200" b="1" spc="-10">
                          <a:effectLst/>
                          <a:latin typeface="Candara"/>
                          <a:ea typeface="Candara"/>
                          <a:cs typeface="Candara"/>
                        </a:rPr>
                        <a:t>y</a:t>
                      </a:r>
                      <a:r>
                        <a:rPr lang="en-US" sz="1200" b="1" spc="10">
                          <a:effectLst/>
                          <a:latin typeface="Candara"/>
                          <a:ea typeface="Candara"/>
                          <a:cs typeface="Candara"/>
                        </a:rPr>
                        <a:t>o</a:t>
                      </a:r>
                      <a:r>
                        <a:rPr lang="en-US" sz="1200" b="1" spc="-10">
                          <a:effectLst/>
                          <a:latin typeface="Candara"/>
                          <a:ea typeface="Candara"/>
                          <a:cs typeface="Candara"/>
                        </a:rPr>
                        <a:t>u</a:t>
                      </a:r>
                      <a:r>
                        <a:rPr lang="en-US" sz="1200" b="1">
                          <a:effectLst/>
                          <a:latin typeface="Candara"/>
                          <a:ea typeface="Candara"/>
                          <a:cs typeface="Candara"/>
                        </a:rPr>
                        <a:t>r </a:t>
                      </a:r>
                      <a:r>
                        <a:rPr lang="en-US" sz="1200" b="1" spc="-5">
                          <a:effectLst/>
                          <a:latin typeface="Candara"/>
                          <a:ea typeface="Candara"/>
                          <a:cs typeface="Candara"/>
                        </a:rPr>
                        <a:t>r</a:t>
                      </a:r>
                      <a:r>
                        <a:rPr lang="en-US" sz="1200" b="1" spc="5">
                          <a:effectLst/>
                          <a:latin typeface="Candara"/>
                          <a:ea typeface="Candara"/>
                          <a:cs typeface="Candara"/>
                        </a:rPr>
                        <a:t>e</a:t>
                      </a:r>
                      <a:r>
                        <a:rPr lang="en-US" sz="1200" b="1">
                          <a:effectLst/>
                          <a:latin typeface="Candara"/>
                          <a:ea typeface="Candara"/>
                          <a:cs typeface="Candara"/>
                        </a:rPr>
                        <a:t>s</a:t>
                      </a:r>
                      <a:r>
                        <a:rPr lang="en-US" sz="1200" b="1" spc="5">
                          <a:effectLst/>
                          <a:latin typeface="Candara"/>
                          <a:ea typeface="Candara"/>
                          <a:cs typeface="Candara"/>
                        </a:rPr>
                        <a:t>p</a:t>
                      </a:r>
                      <a:r>
                        <a:rPr lang="en-US" sz="1200" b="1" spc="10">
                          <a:effectLst/>
                          <a:latin typeface="Candara"/>
                          <a:ea typeface="Candara"/>
                          <a:cs typeface="Candara"/>
                        </a:rPr>
                        <a:t>o</a:t>
                      </a:r>
                      <a:r>
                        <a:rPr lang="en-US" sz="1200" b="1">
                          <a:effectLst/>
                          <a:latin typeface="Candara"/>
                          <a:ea typeface="Candara"/>
                          <a:cs typeface="Candara"/>
                        </a:rPr>
                        <a:t>n</a:t>
                      </a:r>
                      <a:r>
                        <a:rPr lang="en-US" sz="1200" b="1" spc="-25">
                          <a:effectLst/>
                          <a:latin typeface="Candara"/>
                          <a:ea typeface="Candara"/>
                          <a:cs typeface="Candara"/>
                        </a:rPr>
                        <a:t>s</a:t>
                      </a:r>
                      <a:r>
                        <a:rPr lang="en-US" sz="1200" b="1">
                          <a:effectLst/>
                          <a:latin typeface="Candara"/>
                          <a:ea typeface="Candara"/>
                          <a:cs typeface="Candara"/>
                        </a:rPr>
                        <a:t>e</a:t>
                      </a:r>
                      <a:r>
                        <a:rPr lang="en-US" sz="1200" b="1" spc="5">
                          <a:effectLst/>
                          <a:latin typeface="Candara"/>
                          <a:ea typeface="Candara"/>
                          <a:cs typeface="Candara"/>
                        </a:rPr>
                        <a:t> </a:t>
                      </a:r>
                      <a:r>
                        <a:rPr lang="en-US" sz="1200" b="1" spc="-5">
                          <a:effectLst/>
                          <a:latin typeface="Candara"/>
                          <a:ea typeface="Candara"/>
                          <a:cs typeface="Candara"/>
                        </a:rPr>
                        <a:t>b</a:t>
                      </a:r>
                      <a:r>
                        <a:rPr lang="en-US" sz="1200" b="1">
                          <a:effectLst/>
                          <a:latin typeface="Candara"/>
                          <a:ea typeface="Candara"/>
                          <a:cs typeface="Candara"/>
                        </a:rPr>
                        <a:t>y:</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spc="-5">
                          <a:effectLst/>
                          <a:latin typeface="Candara"/>
                          <a:ea typeface="Candara"/>
                          <a:cs typeface="Candara"/>
                        </a:rPr>
                        <a:t>M</a:t>
                      </a:r>
                      <a:r>
                        <a:rPr lang="en-US" sz="1200">
                          <a:effectLst/>
                          <a:latin typeface="Candara"/>
                          <a:ea typeface="Candara"/>
                          <a:cs typeface="Candara"/>
                        </a:rPr>
                        <a:t>y </a:t>
                      </a:r>
                      <a:r>
                        <a:rPr lang="en-US" sz="1200" spc="-5">
                          <a:effectLst/>
                          <a:latin typeface="Candara"/>
                          <a:ea typeface="Candara"/>
                          <a:cs typeface="Candara"/>
                        </a:rPr>
                        <a:t>R</a:t>
                      </a:r>
                      <a:r>
                        <a:rPr lang="en-US" sz="1200">
                          <a:effectLst/>
                          <a:latin typeface="Candara"/>
                          <a:ea typeface="Candara"/>
                          <a:cs typeface="Candara"/>
                        </a:rPr>
                        <a:t>i</a:t>
                      </a:r>
                      <a:r>
                        <a:rPr lang="en-US" sz="1200" spc="-10">
                          <a:effectLst/>
                          <a:latin typeface="Candara"/>
                          <a:ea typeface="Candara"/>
                          <a:cs typeface="Candara"/>
                        </a:rPr>
                        <a:t>gh</a:t>
                      </a:r>
                      <a:r>
                        <a:rPr lang="en-US" sz="1200" spc="10">
                          <a:effectLst/>
                          <a:latin typeface="Candara"/>
                          <a:ea typeface="Candara"/>
                          <a:cs typeface="Candara"/>
                        </a:rPr>
                        <a:t>t</a:t>
                      </a:r>
                      <a:r>
                        <a:rPr lang="en-US" sz="1200">
                          <a:effectLst/>
                          <a:latin typeface="Candara"/>
                          <a:ea typeface="Candara"/>
                          <a:cs typeface="Candara"/>
                        </a:rPr>
                        <a:t>s!</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a:txBody>
                    <a:bodyPr/>
                    <a:lstStyle/>
                    <a:p>
                      <a:pPr marL="65405">
                        <a:spcBef>
                          <a:spcPts val="10"/>
                        </a:spcBef>
                        <a:spcAft>
                          <a:spcPts val="0"/>
                        </a:spcAft>
                      </a:pPr>
                      <a:r>
                        <a:rPr lang="en-US" sz="1200" spc="-5">
                          <a:effectLst/>
                          <a:latin typeface="Candara"/>
                          <a:ea typeface="Candara"/>
                          <a:cs typeface="Candara"/>
                        </a:rPr>
                        <a:t>G</a:t>
                      </a:r>
                      <a:r>
                        <a:rPr lang="en-US" sz="1200">
                          <a:effectLst/>
                          <a:latin typeface="Candara"/>
                          <a:ea typeface="Candara"/>
                          <a:cs typeface="Candara"/>
                        </a:rPr>
                        <a:t>o</a:t>
                      </a:r>
                      <a:r>
                        <a:rPr lang="en-US" sz="1200" spc="10">
                          <a:effectLst/>
                          <a:latin typeface="Candara"/>
                          <a:ea typeface="Candara"/>
                          <a:cs typeface="Candara"/>
                        </a:rPr>
                        <a:t> </a:t>
                      </a:r>
                      <a:r>
                        <a:rPr lang="en-US" sz="1200" spc="5">
                          <a:effectLst/>
                          <a:latin typeface="Candara"/>
                          <a:ea typeface="Candara"/>
                          <a:cs typeface="Candara"/>
                        </a:rPr>
                        <a:t>t</a:t>
                      </a:r>
                      <a:r>
                        <a:rPr lang="en-US" sz="1200">
                          <a:effectLst/>
                          <a:latin typeface="Candara"/>
                          <a:ea typeface="Candara"/>
                          <a:cs typeface="Candara"/>
                        </a:rPr>
                        <a:t>o</a:t>
                      </a:r>
                      <a:r>
                        <a:rPr lang="en-US" sz="1200" spc="10">
                          <a:effectLst/>
                          <a:latin typeface="Candara"/>
                          <a:ea typeface="Candara"/>
                          <a:cs typeface="Candara"/>
                        </a:rPr>
                        <a:t> </a:t>
                      </a:r>
                      <a:r>
                        <a:rPr lang="en-US" sz="1200">
                          <a:effectLst/>
                          <a:latin typeface="Candara"/>
                          <a:ea typeface="Candara"/>
                          <a:cs typeface="Candara"/>
                        </a:rPr>
                        <a:t>Hwb</a:t>
                      </a:r>
                      <a:r>
                        <a:rPr lang="en-US" sz="1200" spc="-10">
                          <a:effectLst/>
                          <a:latin typeface="Candara"/>
                          <a:ea typeface="Candara"/>
                          <a:cs typeface="Candara"/>
                        </a:rPr>
                        <a:t> an</a:t>
                      </a:r>
                      <a:r>
                        <a:rPr lang="en-US" sz="1200">
                          <a:effectLst/>
                          <a:latin typeface="Candara"/>
                          <a:ea typeface="Candara"/>
                          <a:cs typeface="Candara"/>
                        </a:rPr>
                        <a:t>d se</a:t>
                      </a:r>
                      <a:r>
                        <a:rPr lang="en-US" sz="1200" spc="5">
                          <a:effectLst/>
                          <a:latin typeface="Candara"/>
                          <a:ea typeface="Candara"/>
                          <a:cs typeface="Candara"/>
                        </a:rPr>
                        <a:t>le</a:t>
                      </a:r>
                      <a:r>
                        <a:rPr lang="en-US" sz="1200">
                          <a:effectLst/>
                          <a:latin typeface="Candara"/>
                          <a:ea typeface="Candara"/>
                          <a:cs typeface="Candara"/>
                        </a:rPr>
                        <a:t>ct</a:t>
                      </a:r>
                      <a:endParaRPr lang="en-GB" sz="1000">
                        <a:effectLst/>
                        <a:latin typeface="Times New Roman"/>
                        <a:ea typeface="Times New Roman"/>
                      </a:endParaRPr>
                    </a:p>
                    <a:p>
                      <a:pPr marL="65405">
                        <a:lnSpc>
                          <a:spcPts val="1400"/>
                        </a:lnSpc>
                        <a:spcAft>
                          <a:spcPts val="0"/>
                        </a:spcAft>
                      </a:pPr>
                      <a:r>
                        <a:rPr lang="en-US" sz="1200">
                          <a:effectLst/>
                          <a:latin typeface="Candara"/>
                          <a:ea typeface="Candara"/>
                          <a:cs typeface="Candara"/>
                        </a:rPr>
                        <a:t>‘</a:t>
                      </a:r>
                      <a:r>
                        <a:rPr lang="en-US" sz="1200" spc="5">
                          <a:effectLst/>
                          <a:latin typeface="Candara"/>
                          <a:ea typeface="Candara"/>
                          <a:cs typeface="Candara"/>
                        </a:rPr>
                        <a:t>O</a:t>
                      </a:r>
                      <a:r>
                        <a:rPr lang="en-US" sz="1200" spc="-5">
                          <a:effectLst/>
                          <a:latin typeface="Candara"/>
                          <a:ea typeface="Candara"/>
                          <a:cs typeface="Candara"/>
                        </a:rPr>
                        <a:t>ff</a:t>
                      </a:r>
                      <a:r>
                        <a:rPr lang="en-US" sz="1200">
                          <a:effectLst/>
                          <a:latin typeface="Candara"/>
                          <a:ea typeface="Candara"/>
                          <a:cs typeface="Candara"/>
                        </a:rPr>
                        <a:t>i</a:t>
                      </a:r>
                      <a:r>
                        <a:rPr lang="en-US" sz="1200" spc="-5">
                          <a:effectLst/>
                          <a:latin typeface="Candara"/>
                          <a:ea typeface="Candara"/>
                          <a:cs typeface="Candara"/>
                        </a:rPr>
                        <a:t>c</a:t>
                      </a:r>
                      <a:r>
                        <a:rPr lang="en-US" sz="1200">
                          <a:effectLst/>
                          <a:latin typeface="Candara"/>
                          <a:ea typeface="Candara"/>
                          <a:cs typeface="Candara"/>
                        </a:rPr>
                        <a:t>e</a:t>
                      </a:r>
                      <a:r>
                        <a:rPr lang="en-US" sz="1200" spc="5">
                          <a:effectLst/>
                          <a:latin typeface="Candara"/>
                          <a:ea typeface="Candara"/>
                          <a:cs typeface="Candara"/>
                        </a:rPr>
                        <a:t> </a:t>
                      </a:r>
                      <a:r>
                        <a:rPr lang="en-US" sz="1200">
                          <a:effectLst/>
                          <a:latin typeface="Candara"/>
                          <a:ea typeface="Candara"/>
                          <a:cs typeface="Candara"/>
                        </a:rPr>
                        <a:t>3</a:t>
                      </a:r>
                      <a:r>
                        <a:rPr lang="en-US" sz="1200" spc="-5">
                          <a:effectLst/>
                          <a:latin typeface="Candara"/>
                          <a:ea typeface="Candara"/>
                          <a:cs typeface="Candara"/>
                        </a:rPr>
                        <a:t>6</a:t>
                      </a:r>
                      <a:r>
                        <a:rPr lang="en-US" sz="1200" spc="-10">
                          <a:effectLst/>
                          <a:latin typeface="Candara"/>
                          <a:ea typeface="Candara"/>
                          <a:cs typeface="Candara"/>
                        </a:rPr>
                        <a:t>5</a:t>
                      </a:r>
                      <a:r>
                        <a:rPr lang="en-US" sz="1200">
                          <a:effectLst/>
                          <a:latin typeface="Candara"/>
                          <a:ea typeface="Candara"/>
                          <a:cs typeface="Candara"/>
                        </a:rPr>
                        <a:t>’.</a:t>
                      </a:r>
                      <a:r>
                        <a:rPr lang="en-US" sz="1200" spc="-5">
                          <a:effectLst/>
                          <a:latin typeface="Candara"/>
                          <a:ea typeface="Candara"/>
                          <a:cs typeface="Candara"/>
                        </a:rPr>
                        <a:t> </a:t>
                      </a:r>
                      <a:r>
                        <a:rPr lang="en-US" sz="1200">
                          <a:effectLst/>
                          <a:latin typeface="Candara"/>
                          <a:ea typeface="Candara"/>
                          <a:cs typeface="Candara"/>
                        </a:rPr>
                        <a:t>C</a:t>
                      </a:r>
                      <a:r>
                        <a:rPr lang="en-US" sz="1200" spc="5">
                          <a:effectLst/>
                          <a:latin typeface="Candara"/>
                          <a:ea typeface="Candara"/>
                          <a:cs typeface="Candara"/>
                        </a:rPr>
                        <a:t>l</a:t>
                      </a:r>
                      <a:r>
                        <a:rPr lang="en-US" sz="1200">
                          <a:effectLst/>
                          <a:latin typeface="Candara"/>
                          <a:ea typeface="Candara"/>
                          <a:cs typeface="Candara"/>
                        </a:rPr>
                        <a:t>i</a:t>
                      </a:r>
                      <a:r>
                        <a:rPr lang="en-US" sz="1200" spc="15">
                          <a:effectLst/>
                          <a:latin typeface="Candara"/>
                          <a:ea typeface="Candara"/>
                          <a:cs typeface="Candara"/>
                        </a:rPr>
                        <a:t>c</a:t>
                      </a:r>
                      <a:r>
                        <a:rPr lang="en-US" sz="1200">
                          <a:effectLst/>
                          <a:latin typeface="Candara"/>
                          <a:ea typeface="Candara"/>
                          <a:cs typeface="Candara"/>
                        </a:rPr>
                        <a:t>k</a:t>
                      </a:r>
                      <a:r>
                        <a:rPr lang="en-US" sz="1200" spc="-5">
                          <a:effectLst/>
                          <a:latin typeface="Candara"/>
                          <a:ea typeface="Candara"/>
                          <a:cs typeface="Candara"/>
                        </a:rPr>
                        <a:t> </a:t>
                      </a:r>
                      <a:r>
                        <a:rPr lang="en-US" sz="1200" spc="5">
                          <a:effectLst/>
                          <a:latin typeface="Candara"/>
                          <a:ea typeface="Candara"/>
                          <a:cs typeface="Candara"/>
                        </a:rPr>
                        <a:t>o</a:t>
                      </a:r>
                      <a:r>
                        <a:rPr lang="en-US" sz="1200">
                          <a:effectLst/>
                          <a:latin typeface="Candara"/>
                          <a:ea typeface="Candara"/>
                          <a:cs typeface="Candara"/>
                        </a:rPr>
                        <a:t>n</a:t>
                      </a:r>
                      <a:endParaRPr lang="en-GB" sz="1000">
                        <a:effectLst/>
                        <a:latin typeface="Times New Roman"/>
                        <a:ea typeface="Times New Roman"/>
                      </a:endParaRPr>
                    </a:p>
                    <a:p>
                      <a:pPr marL="65405">
                        <a:lnSpc>
                          <a:spcPts val="1400"/>
                        </a:lnSpc>
                        <a:spcAft>
                          <a:spcPts val="0"/>
                        </a:spcAft>
                      </a:pPr>
                      <a:r>
                        <a:rPr lang="en-US" sz="1200" spc="-5">
                          <a:effectLst/>
                          <a:latin typeface="Candara"/>
                          <a:ea typeface="Candara"/>
                          <a:cs typeface="Candara"/>
                        </a:rPr>
                        <a:t>M</a:t>
                      </a:r>
                      <a:r>
                        <a:rPr lang="en-US" sz="1200">
                          <a:effectLst/>
                          <a:latin typeface="Candara"/>
                          <a:ea typeface="Candara"/>
                          <a:cs typeface="Candara"/>
                        </a:rPr>
                        <a:t>i</a:t>
                      </a:r>
                      <a:r>
                        <a:rPr lang="en-US" sz="1200" spc="-5">
                          <a:effectLst/>
                          <a:latin typeface="Candara"/>
                          <a:ea typeface="Candara"/>
                          <a:cs typeface="Candara"/>
                        </a:rPr>
                        <a:t>cr</a:t>
                      </a:r>
                      <a:r>
                        <a:rPr lang="en-US" sz="1200" spc="10">
                          <a:effectLst/>
                          <a:latin typeface="Candara"/>
                          <a:ea typeface="Candara"/>
                          <a:cs typeface="Candara"/>
                        </a:rPr>
                        <a:t>o</a:t>
                      </a:r>
                      <a:r>
                        <a:rPr lang="en-US" sz="1200">
                          <a:effectLst/>
                          <a:latin typeface="Candara"/>
                          <a:ea typeface="Candara"/>
                          <a:cs typeface="Candara"/>
                        </a:rPr>
                        <a:t>s</a:t>
                      </a:r>
                      <a:r>
                        <a:rPr lang="en-US" sz="1200" spc="5">
                          <a:effectLst/>
                          <a:latin typeface="Candara"/>
                          <a:ea typeface="Candara"/>
                          <a:cs typeface="Candara"/>
                        </a:rPr>
                        <a:t>o</a:t>
                      </a:r>
                      <a:r>
                        <a:rPr lang="en-US" sz="1200" spc="-5">
                          <a:effectLst/>
                          <a:latin typeface="Candara"/>
                          <a:ea typeface="Candara"/>
                          <a:cs typeface="Candara"/>
                        </a:rPr>
                        <a:t>f</a:t>
                      </a:r>
                      <a:r>
                        <a:rPr lang="en-US" sz="1200">
                          <a:effectLst/>
                          <a:latin typeface="Candara"/>
                          <a:ea typeface="Candara"/>
                          <a:cs typeface="Candara"/>
                        </a:rPr>
                        <a:t>t</a:t>
                      </a:r>
                      <a:r>
                        <a:rPr lang="en-US" sz="1200" spc="10">
                          <a:effectLst/>
                          <a:latin typeface="Candara"/>
                          <a:ea typeface="Candara"/>
                          <a:cs typeface="Candara"/>
                        </a:rPr>
                        <a:t> </a:t>
                      </a:r>
                      <a:r>
                        <a:rPr lang="en-US" sz="1200" spc="5">
                          <a:effectLst/>
                          <a:latin typeface="Candara"/>
                          <a:ea typeface="Candara"/>
                          <a:cs typeface="Candara"/>
                        </a:rPr>
                        <a:t>Te</a:t>
                      </a:r>
                      <a:r>
                        <a:rPr lang="en-US" sz="1200" spc="-10">
                          <a:effectLst/>
                          <a:latin typeface="Candara"/>
                          <a:ea typeface="Candara"/>
                          <a:cs typeface="Candara"/>
                        </a:rPr>
                        <a:t>a</a:t>
                      </a:r>
                      <a:r>
                        <a:rPr lang="en-US" sz="1200">
                          <a:effectLst/>
                          <a:latin typeface="Candara"/>
                          <a:ea typeface="Candara"/>
                          <a:cs typeface="Candara"/>
                        </a:rPr>
                        <a:t>ms</a:t>
                      </a:r>
                      <a:r>
                        <a:rPr lang="en-US" sz="1200" spc="-5">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a:t>
                      </a:r>
                      <a:endParaRPr lang="en-GB" sz="1000">
                        <a:effectLst/>
                        <a:latin typeface="Times New Roman"/>
                        <a:ea typeface="Times New Roman"/>
                      </a:endParaRPr>
                    </a:p>
                    <a:p>
                      <a:pPr marL="65405">
                        <a:lnSpc>
                          <a:spcPts val="1400"/>
                        </a:lnSpc>
                        <a:spcAft>
                          <a:spcPts val="0"/>
                        </a:spcAft>
                      </a:pPr>
                      <a:r>
                        <a:rPr lang="en-US" sz="1200">
                          <a:effectLst/>
                          <a:latin typeface="Candara"/>
                          <a:ea typeface="Candara"/>
                          <a:cs typeface="Candara"/>
                        </a:rPr>
                        <a:t>se</a:t>
                      </a:r>
                      <a:r>
                        <a:rPr lang="en-US" sz="1200" spc="5">
                          <a:effectLst/>
                          <a:latin typeface="Candara"/>
                          <a:ea typeface="Candara"/>
                          <a:cs typeface="Candara"/>
                        </a:rPr>
                        <a:t>le</a:t>
                      </a:r>
                      <a:r>
                        <a:rPr lang="en-US" sz="1200">
                          <a:effectLst/>
                          <a:latin typeface="Candara"/>
                          <a:ea typeface="Candara"/>
                          <a:cs typeface="Candara"/>
                        </a:rPr>
                        <a:t>ct</a:t>
                      </a:r>
                      <a:r>
                        <a:rPr lang="en-US" sz="1200" spc="5">
                          <a:effectLst/>
                          <a:latin typeface="Candara"/>
                          <a:ea typeface="Candara"/>
                          <a:cs typeface="Candara"/>
                        </a:rPr>
                        <a:t> </a:t>
                      </a:r>
                      <a:r>
                        <a:rPr lang="en-US" sz="1200">
                          <a:effectLst/>
                          <a:latin typeface="Candara"/>
                          <a:ea typeface="Candara"/>
                          <a:cs typeface="Candara"/>
                        </a:rPr>
                        <a:t>‘</a:t>
                      </a:r>
                      <a:r>
                        <a:rPr lang="en-US" sz="1200" spc="-10">
                          <a:effectLst/>
                          <a:latin typeface="Candara"/>
                          <a:ea typeface="Candara"/>
                          <a:cs typeface="Candara"/>
                        </a:rPr>
                        <a:t>F</a:t>
                      </a:r>
                      <a:r>
                        <a:rPr lang="en-US" sz="1200" spc="5">
                          <a:effectLst/>
                          <a:latin typeface="Candara"/>
                          <a:ea typeface="Candara"/>
                          <a:cs typeface="Candara"/>
                        </a:rPr>
                        <a:t>l</a:t>
                      </a:r>
                      <a:r>
                        <a:rPr lang="en-US" sz="1200">
                          <a:effectLst/>
                          <a:latin typeface="Candara"/>
                          <a:ea typeface="Candara"/>
                          <a:cs typeface="Candara"/>
                        </a:rPr>
                        <a:t>i</a:t>
                      </a:r>
                      <a:r>
                        <a:rPr lang="en-US" sz="1200" spc="-10">
                          <a:effectLst/>
                          <a:latin typeface="Candara"/>
                          <a:ea typeface="Candara"/>
                          <a:cs typeface="Candara"/>
                        </a:rPr>
                        <a:t>p</a:t>
                      </a:r>
                      <a:r>
                        <a:rPr lang="en-US" sz="1200">
                          <a:effectLst/>
                          <a:latin typeface="Candara"/>
                          <a:ea typeface="Candara"/>
                          <a:cs typeface="Candara"/>
                        </a:rPr>
                        <a:t>’ </a:t>
                      </a:r>
                      <a:r>
                        <a:rPr lang="en-US" sz="1200" spc="-5">
                          <a:effectLst/>
                          <a:latin typeface="Candara"/>
                          <a:ea typeface="Candara"/>
                          <a:cs typeface="Candara"/>
                        </a:rPr>
                        <a:t>i</a:t>
                      </a:r>
                      <a:r>
                        <a:rPr lang="en-US" sz="1200">
                          <a:effectLst/>
                          <a:latin typeface="Candara"/>
                          <a:ea typeface="Candara"/>
                          <a:cs typeface="Candara"/>
                        </a:rPr>
                        <a:t>n</a:t>
                      </a:r>
                      <a:r>
                        <a:rPr lang="en-US" sz="1200" spc="-10">
                          <a:effectLst/>
                          <a:latin typeface="Candara"/>
                          <a:ea typeface="Candara"/>
                          <a:cs typeface="Candara"/>
                        </a:rPr>
                        <a:t> </a:t>
                      </a:r>
                      <a:r>
                        <a:rPr lang="en-US" sz="1200" spc="5">
                          <a:effectLst/>
                          <a:latin typeface="Candara"/>
                          <a:ea typeface="Candara"/>
                          <a:cs typeface="Candara"/>
                        </a:rPr>
                        <a:t>t</a:t>
                      </a:r>
                      <a:r>
                        <a:rPr lang="en-US" sz="1200" spc="-10">
                          <a:effectLst/>
                          <a:latin typeface="Candara"/>
                          <a:ea typeface="Candara"/>
                          <a:cs typeface="Candara"/>
                        </a:rPr>
                        <a:t>h</a:t>
                      </a:r>
                      <a:r>
                        <a:rPr lang="en-US" sz="1200">
                          <a:effectLst/>
                          <a:latin typeface="Candara"/>
                          <a:ea typeface="Candara"/>
                          <a:cs typeface="Candara"/>
                        </a:rPr>
                        <a:t>e</a:t>
                      </a:r>
                      <a:r>
                        <a:rPr lang="en-US" sz="1200" spc="5">
                          <a:effectLst/>
                          <a:latin typeface="Candara"/>
                          <a:ea typeface="Candara"/>
                          <a:cs typeface="Candara"/>
                        </a:rPr>
                        <a:t> t</a:t>
                      </a:r>
                      <a:r>
                        <a:rPr lang="en-US" sz="1200" spc="-10">
                          <a:effectLst/>
                          <a:latin typeface="Candara"/>
                          <a:ea typeface="Candara"/>
                          <a:cs typeface="Candara"/>
                        </a:rPr>
                        <a:t>a</a:t>
                      </a:r>
                      <a:r>
                        <a:rPr lang="en-US" sz="1200" spc="-5">
                          <a:effectLst/>
                          <a:latin typeface="Candara"/>
                          <a:ea typeface="Candara"/>
                          <a:cs typeface="Candara"/>
                        </a:rPr>
                        <a:t>b</a:t>
                      </a:r>
                      <a:r>
                        <a:rPr lang="en-US" sz="1200">
                          <a:effectLst/>
                          <a:latin typeface="Candara"/>
                          <a:ea typeface="Candara"/>
                          <a:cs typeface="Candara"/>
                        </a:rPr>
                        <a:t>s.</a:t>
                      </a:r>
                      <a:endParaRPr lang="en-GB" sz="1000">
                        <a:effectLst/>
                        <a:latin typeface="Times New Roman"/>
                        <a:ea typeface="Times New Roman"/>
                      </a:endParaRPr>
                    </a:p>
                    <a:p>
                      <a:pPr>
                        <a:lnSpc>
                          <a:spcPts val="1400"/>
                        </a:lnSpc>
                        <a:spcBef>
                          <a:spcPts val="80"/>
                        </a:spcBef>
                        <a:spcAft>
                          <a:spcPts val="0"/>
                        </a:spcAft>
                      </a:pPr>
                      <a:r>
                        <a:rPr lang="en-US" sz="1400">
                          <a:effectLst/>
                          <a:latin typeface="Times New Roman"/>
                          <a:ea typeface="Times New Roman"/>
                        </a:rPr>
                        <a:t> </a:t>
                      </a:r>
                      <a:endParaRPr lang="en-GB" sz="1000">
                        <a:effectLst/>
                        <a:latin typeface="Times New Roman"/>
                        <a:ea typeface="Times New Roman"/>
                      </a:endParaRPr>
                    </a:p>
                    <a:p>
                      <a:pPr marL="65405" marR="227965">
                        <a:spcAft>
                          <a:spcPts val="0"/>
                        </a:spcAft>
                      </a:pPr>
                      <a:r>
                        <a:rPr lang="en-US" sz="1200">
                          <a:effectLst/>
                          <a:latin typeface="Candara"/>
                          <a:ea typeface="Candara"/>
                          <a:cs typeface="Candara"/>
                        </a:rPr>
                        <a:t>C</a:t>
                      </a:r>
                      <a:r>
                        <a:rPr lang="en-US" sz="1200" spc="-10">
                          <a:effectLst/>
                          <a:latin typeface="Candara"/>
                          <a:ea typeface="Candara"/>
                          <a:cs typeface="Candara"/>
                        </a:rPr>
                        <a:t>h</a:t>
                      </a:r>
                      <a:r>
                        <a:rPr lang="en-US" sz="1200" spc="10">
                          <a:effectLst/>
                          <a:latin typeface="Candara"/>
                          <a:ea typeface="Candara"/>
                          <a:cs typeface="Candara"/>
                        </a:rPr>
                        <a:t>oo</a:t>
                      </a:r>
                      <a:r>
                        <a:rPr lang="en-US" sz="1200">
                          <a:effectLst/>
                          <a:latin typeface="Candara"/>
                          <a:ea typeface="Candara"/>
                          <a:cs typeface="Candara"/>
                        </a:rPr>
                        <a:t>se </a:t>
                      </a:r>
                      <a:r>
                        <a:rPr lang="en-US" sz="1200" spc="10">
                          <a:effectLst/>
                          <a:latin typeface="Candara"/>
                          <a:ea typeface="Candara"/>
                          <a:cs typeface="Candara"/>
                        </a:rPr>
                        <a:t>t</a:t>
                      </a:r>
                      <a:r>
                        <a:rPr lang="en-US" sz="1200" spc="-10">
                          <a:effectLst/>
                          <a:latin typeface="Candara"/>
                          <a:ea typeface="Candara"/>
                          <a:cs typeface="Candara"/>
                        </a:rPr>
                        <a:t>h</a:t>
                      </a:r>
                      <a:r>
                        <a:rPr lang="en-US" sz="1200">
                          <a:effectLst/>
                          <a:latin typeface="Candara"/>
                          <a:ea typeface="Candara"/>
                          <a:cs typeface="Candara"/>
                        </a:rPr>
                        <a:t>e</a:t>
                      </a:r>
                      <a:r>
                        <a:rPr lang="en-US" sz="1200" spc="5">
                          <a:effectLst/>
                          <a:latin typeface="Candara"/>
                          <a:ea typeface="Candara"/>
                          <a:cs typeface="Candara"/>
                        </a:rPr>
                        <a:t> </a:t>
                      </a:r>
                      <a:r>
                        <a:rPr lang="en-US" sz="1200">
                          <a:effectLst/>
                          <a:latin typeface="Candara"/>
                          <a:ea typeface="Candara"/>
                          <a:cs typeface="Candara"/>
                        </a:rPr>
                        <a:t>c</a:t>
                      </a:r>
                      <a:r>
                        <a:rPr lang="en-US" sz="1200" spc="5">
                          <a:effectLst/>
                          <a:latin typeface="Candara"/>
                          <a:ea typeface="Candara"/>
                          <a:cs typeface="Candara"/>
                        </a:rPr>
                        <a:t>o</a:t>
                      </a:r>
                      <a:r>
                        <a:rPr lang="en-US" sz="1200" spc="-5">
                          <a:effectLst/>
                          <a:latin typeface="Candara"/>
                          <a:ea typeface="Candara"/>
                          <a:cs typeface="Candara"/>
                        </a:rPr>
                        <a:t>rr</a:t>
                      </a:r>
                      <a:r>
                        <a:rPr lang="en-US" sz="1200" spc="5">
                          <a:effectLst/>
                          <a:latin typeface="Candara"/>
                          <a:ea typeface="Candara"/>
                          <a:cs typeface="Candara"/>
                        </a:rPr>
                        <a:t>e</a:t>
                      </a:r>
                      <a:r>
                        <a:rPr lang="en-US" sz="1200">
                          <a:effectLst/>
                          <a:latin typeface="Candara"/>
                          <a:ea typeface="Candara"/>
                          <a:cs typeface="Candara"/>
                        </a:rPr>
                        <a:t>ct </a:t>
                      </a:r>
                      <a:r>
                        <a:rPr lang="en-US" sz="1200" spc="10">
                          <a:effectLst/>
                          <a:latin typeface="Candara"/>
                          <a:ea typeface="Candara"/>
                          <a:cs typeface="Candara"/>
                        </a:rPr>
                        <a:t>to</a:t>
                      </a:r>
                      <a:r>
                        <a:rPr lang="en-US" sz="1200" spc="-5">
                          <a:effectLst/>
                          <a:latin typeface="Candara"/>
                          <a:ea typeface="Candara"/>
                          <a:cs typeface="Candara"/>
                        </a:rPr>
                        <a:t>p</a:t>
                      </a:r>
                      <a:r>
                        <a:rPr lang="en-US" sz="1200">
                          <a:effectLst/>
                          <a:latin typeface="Candara"/>
                          <a:ea typeface="Candara"/>
                          <a:cs typeface="Candara"/>
                        </a:rPr>
                        <a:t>ic </a:t>
                      </a:r>
                      <a:r>
                        <a:rPr lang="en-US" sz="1200" spc="-10">
                          <a:effectLst/>
                          <a:latin typeface="Candara"/>
                          <a:ea typeface="Candara"/>
                          <a:cs typeface="Candara"/>
                        </a:rPr>
                        <a:t>an</a:t>
                      </a:r>
                      <a:r>
                        <a:rPr lang="en-US" sz="1200">
                          <a:effectLst/>
                          <a:latin typeface="Candara"/>
                          <a:ea typeface="Candara"/>
                          <a:cs typeface="Candara"/>
                        </a:rPr>
                        <a:t>d </a:t>
                      </a:r>
                      <a:r>
                        <a:rPr lang="en-US" sz="1200" spc="-5">
                          <a:effectLst/>
                          <a:latin typeface="Candara"/>
                          <a:ea typeface="Candara"/>
                          <a:cs typeface="Candara"/>
                        </a:rPr>
                        <a:t>r</a:t>
                      </a:r>
                      <a:r>
                        <a:rPr lang="en-US" sz="1200" spc="5">
                          <a:effectLst/>
                          <a:latin typeface="Candara"/>
                          <a:ea typeface="Candara"/>
                          <a:cs typeface="Candara"/>
                        </a:rPr>
                        <a:t>e</a:t>
                      </a:r>
                      <a:r>
                        <a:rPr lang="en-US" sz="1200">
                          <a:effectLst/>
                          <a:latin typeface="Candara"/>
                          <a:ea typeface="Candara"/>
                          <a:cs typeface="Candara"/>
                        </a:rPr>
                        <a:t>c</a:t>
                      </a:r>
                      <a:r>
                        <a:rPr lang="en-US" sz="1200" spc="5">
                          <a:effectLst/>
                          <a:latin typeface="Candara"/>
                          <a:ea typeface="Candara"/>
                          <a:cs typeface="Candara"/>
                        </a:rPr>
                        <a:t>o</a:t>
                      </a:r>
                      <a:r>
                        <a:rPr lang="en-US" sz="1200" spc="-5">
                          <a:effectLst/>
                          <a:latin typeface="Candara"/>
                          <a:ea typeface="Candara"/>
                          <a:cs typeface="Candara"/>
                        </a:rPr>
                        <a:t>r</a:t>
                      </a:r>
                      <a:r>
                        <a:rPr lang="en-US" sz="1200">
                          <a:effectLst/>
                          <a:latin typeface="Candara"/>
                          <a:ea typeface="Candara"/>
                          <a:cs typeface="Candara"/>
                        </a:rPr>
                        <a:t>d y</a:t>
                      </a:r>
                      <a:r>
                        <a:rPr lang="en-US" sz="1200" spc="10">
                          <a:effectLst/>
                          <a:latin typeface="Candara"/>
                          <a:ea typeface="Candara"/>
                          <a:cs typeface="Candara"/>
                        </a:rPr>
                        <a:t>o</a:t>
                      </a:r>
                      <a:r>
                        <a:rPr lang="en-US" sz="1200">
                          <a:effectLst/>
                          <a:latin typeface="Candara"/>
                          <a:ea typeface="Candara"/>
                          <a:cs typeface="Candara"/>
                        </a:rPr>
                        <a:t>ur </a:t>
                      </a:r>
                      <a:r>
                        <a:rPr lang="en-US" sz="1200" spc="-5">
                          <a:effectLst/>
                          <a:latin typeface="Candara"/>
                          <a:ea typeface="Candara"/>
                          <a:cs typeface="Candara"/>
                        </a:rPr>
                        <a:t>r</a:t>
                      </a:r>
                      <a:r>
                        <a:rPr lang="en-US" sz="1200" spc="5">
                          <a:effectLst/>
                          <a:latin typeface="Candara"/>
                          <a:ea typeface="Candara"/>
                          <a:cs typeface="Candara"/>
                        </a:rPr>
                        <a:t>e</a:t>
                      </a:r>
                      <a:r>
                        <a:rPr lang="en-US" sz="1200">
                          <a:effectLst/>
                          <a:latin typeface="Candara"/>
                          <a:ea typeface="Candara"/>
                          <a:cs typeface="Candara"/>
                        </a:rPr>
                        <a:t>s</a:t>
                      </a:r>
                      <a:r>
                        <a:rPr lang="en-US" sz="1200" spc="-10">
                          <a:effectLst/>
                          <a:latin typeface="Candara"/>
                          <a:ea typeface="Candara"/>
                          <a:cs typeface="Candara"/>
                        </a:rPr>
                        <a:t>p</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se.</a:t>
                      </a:r>
                      <a:endParaRPr lang="en-GB" sz="1000">
                        <a:effectLst/>
                        <a:latin typeface="Times New Roman"/>
                        <a:ea typeface="Times New Roman"/>
                      </a:endParaRPr>
                    </a:p>
                    <a:p>
                      <a:pPr>
                        <a:lnSpc>
                          <a:spcPts val="1400"/>
                        </a:lnSpc>
                        <a:spcBef>
                          <a:spcPts val="75"/>
                        </a:spcBef>
                        <a:spcAft>
                          <a:spcPts val="0"/>
                        </a:spcAft>
                      </a:pPr>
                      <a:r>
                        <a:rPr lang="en-US" sz="1400">
                          <a:effectLst/>
                          <a:latin typeface="Times New Roman"/>
                          <a:ea typeface="Times New Roman"/>
                        </a:rPr>
                        <a:t> </a:t>
                      </a:r>
                      <a:endParaRPr lang="en-GB" sz="1000">
                        <a:effectLst/>
                        <a:latin typeface="Times New Roman"/>
                        <a:ea typeface="Times New Roman"/>
                      </a:endParaRPr>
                    </a:p>
                    <a:p>
                      <a:pPr marL="65405">
                        <a:spcAft>
                          <a:spcPts val="0"/>
                        </a:spcAft>
                      </a:pPr>
                      <a:r>
                        <a:rPr lang="en-US" sz="1200" spc="-5">
                          <a:effectLst/>
                          <a:latin typeface="Candara"/>
                          <a:ea typeface="Candara"/>
                          <a:cs typeface="Candara"/>
                        </a:rPr>
                        <a:t>R</a:t>
                      </a:r>
                      <a:r>
                        <a:rPr lang="en-US" sz="1200" spc="5">
                          <a:effectLst/>
                          <a:latin typeface="Candara"/>
                          <a:ea typeface="Candara"/>
                          <a:cs typeface="Candara"/>
                        </a:rPr>
                        <a:t>e</a:t>
                      </a:r>
                      <a:r>
                        <a:rPr lang="en-US" sz="1200">
                          <a:effectLst/>
                          <a:latin typeface="Candara"/>
                          <a:ea typeface="Candara"/>
                          <a:cs typeface="Candara"/>
                        </a:rPr>
                        <a:t>mem</a:t>
                      </a:r>
                      <a:r>
                        <a:rPr lang="en-US" sz="1200" spc="-10">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a:t>
                      </a:r>
                      <a:r>
                        <a:rPr lang="en-US" sz="1200" spc="-5">
                          <a:effectLst/>
                          <a:latin typeface="Candara"/>
                          <a:ea typeface="Candara"/>
                          <a:cs typeface="Candara"/>
                        </a:rPr>
                        <a:t> </a:t>
                      </a:r>
                      <a:r>
                        <a:rPr lang="en-US" sz="1200" spc="5">
                          <a:effectLst/>
                          <a:latin typeface="Candara"/>
                          <a:ea typeface="Candara"/>
                          <a:cs typeface="Candara"/>
                        </a:rPr>
                        <a:t>t</a:t>
                      </a:r>
                      <a:r>
                        <a:rPr lang="en-US" sz="1200">
                          <a:effectLst/>
                          <a:latin typeface="Candara"/>
                          <a:ea typeface="Candara"/>
                          <a:cs typeface="Candara"/>
                        </a:rPr>
                        <a:t>o</a:t>
                      </a:r>
                      <a:r>
                        <a:rPr lang="en-US" sz="1200" spc="10">
                          <a:effectLst/>
                          <a:latin typeface="Candara"/>
                          <a:ea typeface="Candara"/>
                          <a:cs typeface="Candara"/>
                        </a:rPr>
                        <a:t> </a:t>
                      </a:r>
                      <a:r>
                        <a:rPr lang="en-US" sz="1200">
                          <a:effectLst/>
                          <a:latin typeface="Candara"/>
                          <a:ea typeface="Candara"/>
                          <a:cs typeface="Candara"/>
                        </a:rPr>
                        <a:t>‘J</a:t>
                      </a:r>
                      <a:r>
                        <a:rPr lang="en-US" sz="1200" spc="5">
                          <a:effectLst/>
                          <a:latin typeface="Candara"/>
                          <a:ea typeface="Candara"/>
                          <a:cs typeface="Candara"/>
                        </a:rPr>
                        <a:t>o</a:t>
                      </a:r>
                      <a:r>
                        <a:rPr lang="en-US" sz="1200">
                          <a:effectLst/>
                          <a:latin typeface="Candara"/>
                          <a:ea typeface="Candara"/>
                          <a:cs typeface="Candara"/>
                        </a:rPr>
                        <a:t>in</a:t>
                      </a:r>
                      <a:r>
                        <a:rPr lang="en-US" sz="1200" spc="-10">
                          <a:effectLst/>
                          <a:latin typeface="Candara"/>
                          <a:ea typeface="Candara"/>
                          <a:cs typeface="Candara"/>
                        </a:rPr>
                        <a:t> </a:t>
                      </a:r>
                      <a:r>
                        <a:rPr lang="en-US" sz="1200">
                          <a:effectLst/>
                          <a:latin typeface="Candara"/>
                          <a:ea typeface="Candara"/>
                          <a:cs typeface="Candara"/>
                        </a:rPr>
                        <a:t>wi</a:t>
                      </a:r>
                      <a:r>
                        <a:rPr lang="en-US" sz="1200" spc="5">
                          <a:effectLst/>
                          <a:latin typeface="Candara"/>
                          <a:ea typeface="Candara"/>
                          <a:cs typeface="Candara"/>
                        </a:rPr>
                        <a:t>t</a:t>
                      </a:r>
                      <a:r>
                        <a:rPr lang="en-US" sz="1200">
                          <a:effectLst/>
                          <a:latin typeface="Candara"/>
                          <a:ea typeface="Candara"/>
                          <a:cs typeface="Candara"/>
                        </a:rPr>
                        <a:t>h</a:t>
                      </a:r>
                      <a:endParaRPr lang="en-GB" sz="1000">
                        <a:effectLst/>
                        <a:latin typeface="Times New Roman"/>
                        <a:ea typeface="Times New Roman"/>
                      </a:endParaRPr>
                    </a:p>
                    <a:p>
                      <a:pPr marL="65405">
                        <a:lnSpc>
                          <a:spcPts val="1400"/>
                        </a:lnSpc>
                        <a:spcAft>
                          <a:spcPts val="0"/>
                        </a:spcAft>
                      </a:pPr>
                      <a:r>
                        <a:rPr lang="en-US" sz="1200" spc="-5">
                          <a:effectLst/>
                          <a:latin typeface="Candara"/>
                          <a:ea typeface="Candara"/>
                          <a:cs typeface="Candara"/>
                        </a:rPr>
                        <a:t>M</a:t>
                      </a:r>
                      <a:r>
                        <a:rPr lang="en-US" sz="1200">
                          <a:effectLst/>
                          <a:latin typeface="Candara"/>
                          <a:ea typeface="Candara"/>
                          <a:cs typeface="Candara"/>
                        </a:rPr>
                        <a:t>i</a:t>
                      </a:r>
                      <a:r>
                        <a:rPr lang="en-US" sz="1200" spc="-5">
                          <a:effectLst/>
                          <a:latin typeface="Candara"/>
                          <a:ea typeface="Candara"/>
                          <a:cs typeface="Candara"/>
                        </a:rPr>
                        <a:t>cr</a:t>
                      </a:r>
                      <a:r>
                        <a:rPr lang="en-US" sz="1200" spc="10">
                          <a:effectLst/>
                          <a:latin typeface="Candara"/>
                          <a:ea typeface="Candara"/>
                          <a:cs typeface="Candara"/>
                        </a:rPr>
                        <a:t>o</a:t>
                      </a:r>
                      <a:r>
                        <a:rPr lang="en-US" sz="1200">
                          <a:effectLst/>
                          <a:latin typeface="Candara"/>
                          <a:ea typeface="Candara"/>
                          <a:cs typeface="Candara"/>
                        </a:rPr>
                        <a:t>s</a:t>
                      </a:r>
                      <a:r>
                        <a:rPr lang="en-US" sz="1200" spc="5">
                          <a:effectLst/>
                          <a:latin typeface="Candara"/>
                          <a:ea typeface="Candara"/>
                          <a:cs typeface="Candara"/>
                        </a:rPr>
                        <a:t>o</a:t>
                      </a:r>
                      <a:r>
                        <a:rPr lang="en-US" sz="1200" spc="-5">
                          <a:effectLst/>
                          <a:latin typeface="Candara"/>
                          <a:ea typeface="Candara"/>
                          <a:cs typeface="Candara"/>
                        </a:rPr>
                        <a:t>f</a:t>
                      </a:r>
                      <a:r>
                        <a:rPr lang="en-US" sz="1200" spc="10">
                          <a:effectLst/>
                          <a:latin typeface="Candara"/>
                          <a:ea typeface="Candara"/>
                          <a:cs typeface="Candara"/>
                        </a:rPr>
                        <a:t>t</a:t>
                      </a:r>
                      <a:r>
                        <a:rPr lang="en-US" sz="1200">
                          <a:effectLst/>
                          <a:latin typeface="Candara"/>
                          <a:ea typeface="Candara"/>
                          <a:cs typeface="Candara"/>
                        </a:rPr>
                        <a:t>’.</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a:t>
                      </a:r>
                      <a:r>
                        <a:rPr lang="en-US" sz="1200" spc="5">
                          <a:effectLst/>
                          <a:latin typeface="Candara"/>
                          <a:ea typeface="Candara"/>
                          <a:cs typeface="Candara"/>
                        </a:rPr>
                        <a:t> 2</a:t>
                      </a:r>
                      <a:r>
                        <a:rPr lang="en-US" sz="1200">
                          <a:effectLst/>
                          <a:latin typeface="Candara"/>
                          <a:ea typeface="Candara"/>
                          <a:cs typeface="Candara"/>
                        </a:rPr>
                        <a:t>4</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5">
                          <a:effectLst/>
                          <a:latin typeface="Candara"/>
                          <a:ea typeface="Candara"/>
                          <a:cs typeface="Candara"/>
                        </a:rPr>
                        <a:t>O</a:t>
                      </a:r>
                      <a:r>
                        <a:rPr lang="en-US" sz="1200">
                          <a:effectLst/>
                          <a:latin typeface="Candara"/>
                          <a:ea typeface="Candara"/>
                          <a:cs typeface="Candara"/>
                        </a:rPr>
                        <a:t>c</a:t>
                      </a:r>
                      <a:r>
                        <a:rPr lang="en-US" sz="1200" spc="5">
                          <a:effectLst/>
                          <a:latin typeface="Candara"/>
                          <a:ea typeface="Candara"/>
                          <a:cs typeface="Candara"/>
                        </a:rPr>
                        <a:t>t</a:t>
                      </a:r>
                      <a:r>
                        <a:rPr lang="en-US" sz="1200" spc="10">
                          <a:effectLst/>
                          <a:latin typeface="Candara"/>
                          <a:ea typeface="Candara"/>
                          <a:cs typeface="Candara"/>
                        </a:rPr>
                        <a:t>o</a:t>
                      </a:r>
                      <a:r>
                        <a:rPr lang="en-US" sz="1200" spc="-5">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10">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Aft>
                          <a:spcPts val="0"/>
                        </a:spcAft>
                      </a:pPr>
                      <a:r>
                        <a:rPr lang="en-US" sz="1200" spc="-5">
                          <a:effectLst/>
                          <a:latin typeface="Candara"/>
                          <a:ea typeface="Candara"/>
                          <a:cs typeface="Candara"/>
                        </a:rPr>
                        <a:t>M</a:t>
                      </a:r>
                      <a:r>
                        <a:rPr lang="en-US" sz="1200">
                          <a:effectLst/>
                          <a:latin typeface="Candara"/>
                          <a:ea typeface="Candara"/>
                          <a:cs typeface="Candara"/>
                        </a:rPr>
                        <a:t>y V</a:t>
                      </a:r>
                      <a:r>
                        <a:rPr lang="en-US" sz="1200" spc="10">
                          <a:effectLst/>
                          <a:latin typeface="Candara"/>
                          <a:ea typeface="Candara"/>
                          <a:cs typeface="Candara"/>
                        </a:rPr>
                        <a:t>o</a:t>
                      </a:r>
                      <a:r>
                        <a:rPr lang="en-US" sz="1200">
                          <a:effectLst/>
                          <a:latin typeface="Candara"/>
                          <a:ea typeface="Candara"/>
                          <a:cs typeface="Candara"/>
                        </a:rPr>
                        <a:t>i</a:t>
                      </a:r>
                      <a:r>
                        <a:rPr lang="en-US" sz="1200" spc="-5">
                          <a:effectLst/>
                          <a:latin typeface="Candara"/>
                          <a:ea typeface="Candara"/>
                          <a:cs typeface="Candara"/>
                        </a:rPr>
                        <a:t>c</a:t>
                      </a:r>
                      <a:r>
                        <a:rPr lang="en-US" sz="1200" spc="5">
                          <a:effectLst/>
                          <a:latin typeface="Candara"/>
                          <a:ea typeface="Candara"/>
                          <a:cs typeface="Candara"/>
                        </a:rPr>
                        <a:t>e</a:t>
                      </a:r>
                      <a:r>
                        <a:rPr lang="en-US" sz="1200">
                          <a:effectLst/>
                          <a:latin typeface="Candara"/>
                          <a:ea typeface="Candara"/>
                          <a:cs typeface="Candara"/>
                        </a:rPr>
                        <a:t>!</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a:t>
                      </a:r>
                      <a:r>
                        <a:rPr lang="en-US" sz="1200" spc="5">
                          <a:effectLst/>
                          <a:latin typeface="Candara"/>
                          <a:ea typeface="Candara"/>
                          <a:cs typeface="Candara"/>
                        </a:rPr>
                        <a:t> 2</a:t>
                      </a:r>
                      <a:r>
                        <a:rPr lang="en-US" sz="1200">
                          <a:effectLst/>
                          <a:latin typeface="Candara"/>
                          <a:ea typeface="Candara"/>
                          <a:cs typeface="Candara"/>
                        </a:rPr>
                        <a:t>4</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5">
                          <a:effectLst/>
                          <a:latin typeface="Candara"/>
                          <a:ea typeface="Candara"/>
                          <a:cs typeface="Candara"/>
                        </a:rPr>
                        <a:t>O</a:t>
                      </a:r>
                      <a:r>
                        <a:rPr lang="en-US" sz="1200">
                          <a:effectLst/>
                          <a:latin typeface="Candara"/>
                          <a:ea typeface="Candara"/>
                          <a:cs typeface="Candara"/>
                        </a:rPr>
                        <a:t>c</a:t>
                      </a:r>
                      <a:r>
                        <a:rPr lang="en-US" sz="1200" spc="5">
                          <a:effectLst/>
                          <a:latin typeface="Candara"/>
                          <a:ea typeface="Candara"/>
                          <a:cs typeface="Candara"/>
                        </a:rPr>
                        <a:t>t</a:t>
                      </a:r>
                      <a:r>
                        <a:rPr lang="en-US" sz="1200" spc="10">
                          <a:effectLst/>
                          <a:latin typeface="Candara"/>
                          <a:ea typeface="Candara"/>
                          <a:cs typeface="Candara"/>
                        </a:rPr>
                        <a:t>o</a:t>
                      </a:r>
                      <a:r>
                        <a:rPr lang="en-US" sz="1200" spc="-5">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10">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marL="65405">
                        <a:lnSpc>
                          <a:spcPts val="1400"/>
                        </a:lnSpc>
                        <a:spcAft>
                          <a:spcPts val="0"/>
                        </a:spcAft>
                      </a:pPr>
                      <a:r>
                        <a:rPr lang="en-US" sz="1200">
                          <a:effectLst/>
                          <a:latin typeface="Candara"/>
                          <a:ea typeface="Candara"/>
                          <a:cs typeface="Candara"/>
                        </a:rPr>
                        <a:t>C</a:t>
                      </a:r>
                      <a:r>
                        <a:rPr lang="en-US" sz="1200" spc="10">
                          <a:effectLst/>
                          <a:latin typeface="Candara"/>
                          <a:ea typeface="Candara"/>
                          <a:cs typeface="Candara"/>
                        </a:rPr>
                        <a:t>o</a:t>
                      </a:r>
                      <a:r>
                        <a:rPr lang="en-US" sz="1200">
                          <a:effectLst/>
                          <a:latin typeface="Candara"/>
                          <a:ea typeface="Candara"/>
                          <a:cs typeface="Candara"/>
                        </a:rPr>
                        <a:t>m</a:t>
                      </a:r>
                      <a:r>
                        <a:rPr lang="en-US" sz="1200" spc="-10">
                          <a:effectLst/>
                          <a:latin typeface="Candara"/>
                          <a:ea typeface="Candara"/>
                          <a:cs typeface="Candara"/>
                        </a:rPr>
                        <a:t>pa</a:t>
                      </a:r>
                      <a:r>
                        <a:rPr lang="en-US" sz="1200">
                          <a:effectLst/>
                          <a:latin typeface="Candara"/>
                          <a:ea typeface="Candara"/>
                          <a:cs typeface="Candara"/>
                        </a:rPr>
                        <a:t>s</a:t>
                      </a:r>
                      <a:r>
                        <a:rPr lang="en-US" sz="1200" spc="-5">
                          <a:effectLst/>
                          <a:latin typeface="Candara"/>
                          <a:ea typeface="Candara"/>
                          <a:cs typeface="Candara"/>
                        </a:rPr>
                        <a:t>s</a:t>
                      </a:r>
                      <a:r>
                        <a:rPr lang="en-US" sz="1200">
                          <a:effectLst/>
                          <a:latin typeface="Candara"/>
                          <a:ea typeface="Candara"/>
                          <a:cs typeface="Candara"/>
                        </a:rPr>
                        <a:t>i</a:t>
                      </a:r>
                      <a:r>
                        <a:rPr lang="en-US" sz="1200" spc="5">
                          <a:effectLst/>
                          <a:latin typeface="Candara"/>
                          <a:ea typeface="Candara"/>
                          <a:cs typeface="Candara"/>
                        </a:rPr>
                        <a:t>o</a:t>
                      </a:r>
                      <a:r>
                        <a:rPr lang="en-US" sz="1200" spc="-10">
                          <a:effectLst/>
                          <a:latin typeface="Candara"/>
                          <a:ea typeface="Candara"/>
                          <a:cs typeface="Candara"/>
                        </a:rPr>
                        <a:t>na</a:t>
                      </a:r>
                      <a:r>
                        <a:rPr lang="en-US" sz="1200" spc="10">
                          <a:effectLst/>
                          <a:latin typeface="Candara"/>
                          <a:ea typeface="Candara"/>
                          <a:cs typeface="Candara"/>
                        </a:rPr>
                        <a:t>t</a:t>
                      </a:r>
                      <a:r>
                        <a:rPr lang="en-US" sz="1200">
                          <a:effectLst/>
                          <a:latin typeface="Candara"/>
                          <a:ea typeface="Candara"/>
                          <a:cs typeface="Candara"/>
                        </a:rPr>
                        <a:t>e</a:t>
                      </a:r>
                      <a:r>
                        <a:rPr lang="en-US" sz="1200" spc="5">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a:t>
                      </a:r>
                      <a:r>
                        <a:rPr lang="en-US" sz="1200" spc="20">
                          <a:effectLst/>
                          <a:latin typeface="Candara"/>
                          <a:ea typeface="Candara"/>
                          <a:cs typeface="Candara"/>
                        </a:rPr>
                        <a:t> </a:t>
                      </a:r>
                      <a:r>
                        <a:rPr lang="en-US" sz="1200" spc="-10">
                          <a:effectLst/>
                          <a:latin typeface="Candara"/>
                          <a:ea typeface="Candara"/>
                          <a:cs typeface="Candara"/>
                        </a:rPr>
                        <a:t>L</a:t>
                      </a:r>
                      <a:r>
                        <a:rPr lang="en-US" sz="1200" spc="10">
                          <a:effectLst/>
                          <a:latin typeface="Candara"/>
                          <a:ea typeface="Candara"/>
                          <a:cs typeface="Candara"/>
                        </a:rPr>
                        <a:t>o</a:t>
                      </a:r>
                      <a:r>
                        <a:rPr lang="en-US" sz="1200">
                          <a:effectLst/>
                          <a:latin typeface="Candara"/>
                          <a:ea typeface="Candara"/>
                          <a:cs typeface="Candara"/>
                        </a:rPr>
                        <a:t>vi</a:t>
                      </a:r>
                      <a:r>
                        <a:rPr lang="en-US" sz="1200" spc="-10">
                          <a:effectLst/>
                          <a:latin typeface="Candara"/>
                          <a:ea typeface="Candara"/>
                          <a:cs typeface="Candara"/>
                        </a:rPr>
                        <a:t>n</a:t>
                      </a:r>
                      <a:r>
                        <a:rPr lang="en-US" sz="1200">
                          <a:effectLst/>
                          <a:latin typeface="Candara"/>
                          <a:ea typeface="Candara"/>
                          <a:cs typeface="Candara"/>
                        </a:rPr>
                        <a:t>g</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a:t>
                      </a:r>
                      <a:r>
                        <a:rPr lang="en-US" sz="1200" spc="5">
                          <a:effectLst/>
                          <a:latin typeface="Candara"/>
                          <a:ea typeface="Candara"/>
                          <a:cs typeface="Candara"/>
                        </a:rPr>
                        <a:t> 2</a:t>
                      </a:r>
                      <a:r>
                        <a:rPr lang="en-US" sz="1200">
                          <a:effectLst/>
                          <a:latin typeface="Candara"/>
                          <a:ea typeface="Candara"/>
                          <a:cs typeface="Candara"/>
                        </a:rPr>
                        <a:t>4</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5">
                          <a:effectLst/>
                          <a:latin typeface="Candara"/>
                          <a:ea typeface="Candara"/>
                          <a:cs typeface="Candara"/>
                        </a:rPr>
                        <a:t>O</a:t>
                      </a:r>
                      <a:r>
                        <a:rPr lang="en-US" sz="1200">
                          <a:effectLst/>
                          <a:latin typeface="Candara"/>
                          <a:ea typeface="Candara"/>
                          <a:cs typeface="Candara"/>
                        </a:rPr>
                        <a:t>c</a:t>
                      </a:r>
                      <a:r>
                        <a:rPr lang="en-US" sz="1200" spc="5">
                          <a:effectLst/>
                          <a:latin typeface="Candara"/>
                          <a:ea typeface="Candara"/>
                          <a:cs typeface="Candara"/>
                        </a:rPr>
                        <a:t>t</a:t>
                      </a:r>
                      <a:r>
                        <a:rPr lang="en-US" sz="1200" spc="10">
                          <a:effectLst/>
                          <a:latin typeface="Candara"/>
                          <a:ea typeface="Candara"/>
                          <a:cs typeface="Candara"/>
                        </a:rPr>
                        <a:t>o</a:t>
                      </a:r>
                      <a:r>
                        <a:rPr lang="en-US" sz="1200" spc="-5">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10">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spc="-10">
                          <a:effectLst/>
                          <a:latin typeface="Candara"/>
                          <a:ea typeface="Candara"/>
                          <a:cs typeface="Candara"/>
                        </a:rPr>
                        <a:t>F</a:t>
                      </a:r>
                      <a:r>
                        <a:rPr lang="en-US" sz="1200" spc="10">
                          <a:effectLst/>
                          <a:latin typeface="Candara"/>
                          <a:ea typeface="Candara"/>
                          <a:cs typeface="Candara"/>
                        </a:rPr>
                        <a:t>o</a:t>
                      </a:r>
                      <a:r>
                        <a:rPr lang="en-US" sz="1200">
                          <a:effectLst/>
                          <a:latin typeface="Candara"/>
                          <a:ea typeface="Candara"/>
                          <a:cs typeface="Candara"/>
                        </a:rPr>
                        <a:t>ur</a:t>
                      </a:r>
                      <a:r>
                        <a:rPr lang="en-US" sz="1200" spc="-5">
                          <a:effectLst/>
                          <a:latin typeface="Candara"/>
                          <a:ea typeface="Candara"/>
                          <a:cs typeface="Candara"/>
                        </a:rPr>
                        <a:t> P</a:t>
                      </a:r>
                      <a:r>
                        <a:rPr lang="en-US" sz="1200">
                          <a:effectLst/>
                          <a:latin typeface="Candara"/>
                          <a:ea typeface="Candara"/>
                          <a:cs typeface="Candara"/>
                        </a:rPr>
                        <a:t>u</a:t>
                      </a:r>
                      <a:r>
                        <a:rPr lang="en-US" sz="1200" spc="-10">
                          <a:effectLst/>
                          <a:latin typeface="Candara"/>
                          <a:ea typeface="Candara"/>
                          <a:cs typeface="Candara"/>
                        </a:rPr>
                        <a:t>r</a:t>
                      </a:r>
                      <a:r>
                        <a:rPr lang="en-US" sz="1200" spc="-5">
                          <a:effectLst/>
                          <a:latin typeface="Candara"/>
                          <a:ea typeface="Candara"/>
                          <a:cs typeface="Candara"/>
                        </a:rPr>
                        <a:t>p</a:t>
                      </a:r>
                      <a:r>
                        <a:rPr lang="en-US" sz="1200" spc="10">
                          <a:effectLst/>
                          <a:latin typeface="Candara"/>
                          <a:ea typeface="Candara"/>
                          <a:cs typeface="Candara"/>
                        </a:rPr>
                        <a:t>o</a:t>
                      </a:r>
                      <a:r>
                        <a:rPr lang="en-US" sz="1200">
                          <a:effectLst/>
                          <a:latin typeface="Candara"/>
                          <a:ea typeface="Candara"/>
                          <a:cs typeface="Candara"/>
                        </a:rPr>
                        <a:t>ses</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1</a:t>
                      </a:r>
                      <a:r>
                        <a:rPr lang="en-US" sz="1200" spc="10">
                          <a:effectLst/>
                          <a:latin typeface="Candara"/>
                          <a:ea typeface="Candara"/>
                          <a:cs typeface="Candara"/>
                        </a:rPr>
                        <a:t>2</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10">
                          <a:effectLst/>
                          <a:latin typeface="Candara"/>
                          <a:ea typeface="Candara"/>
                          <a:cs typeface="Candara"/>
                        </a:rPr>
                        <a:t>D</a:t>
                      </a:r>
                      <a:r>
                        <a:rPr lang="en-US" sz="1200" spc="5">
                          <a:effectLst/>
                          <a:latin typeface="Candara"/>
                          <a:ea typeface="Candara"/>
                          <a:cs typeface="Candara"/>
                        </a:rPr>
                        <a:t>e</a:t>
                      </a:r>
                      <a:r>
                        <a:rPr lang="en-US" sz="1200">
                          <a:effectLst/>
                          <a:latin typeface="Candara"/>
                          <a:ea typeface="Candara"/>
                          <a:cs typeface="Candara"/>
                        </a:rPr>
                        <a:t>cem</a:t>
                      </a:r>
                      <a:r>
                        <a:rPr lang="en-US" sz="1200" spc="-5">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spc="-10">
                          <a:effectLst/>
                          <a:latin typeface="Candara"/>
                          <a:ea typeface="Candara"/>
                          <a:cs typeface="Candara"/>
                        </a:rPr>
                        <a:t>Fa</a:t>
                      </a:r>
                      <a:r>
                        <a:rPr lang="en-US" sz="1200">
                          <a:effectLst/>
                          <a:latin typeface="Candara"/>
                          <a:ea typeface="Candara"/>
                          <a:cs typeface="Candara"/>
                        </a:rPr>
                        <a:t>i</a:t>
                      </a:r>
                      <a:r>
                        <a:rPr lang="en-US" sz="1200" spc="5">
                          <a:effectLst/>
                          <a:latin typeface="Candara"/>
                          <a:ea typeface="Candara"/>
                          <a:cs typeface="Candara"/>
                        </a:rPr>
                        <a:t>t</a:t>
                      </a:r>
                      <a:r>
                        <a:rPr lang="en-US" sz="1200" spc="-5">
                          <a:effectLst/>
                          <a:latin typeface="Candara"/>
                          <a:ea typeface="Candara"/>
                          <a:cs typeface="Candara"/>
                        </a:rPr>
                        <a:t>h</a:t>
                      </a:r>
                      <a:r>
                        <a:rPr lang="en-US" sz="1200">
                          <a:effectLst/>
                          <a:latin typeface="Candara"/>
                          <a:ea typeface="Candara"/>
                          <a:cs typeface="Candara"/>
                        </a:rPr>
                        <a:t>-</a:t>
                      </a:r>
                      <a:r>
                        <a:rPr lang="en-US" sz="1200" spc="-5">
                          <a:effectLst/>
                          <a:latin typeface="Candara"/>
                          <a:ea typeface="Candara"/>
                          <a:cs typeface="Candara"/>
                        </a:rPr>
                        <a:t>f</a:t>
                      </a:r>
                      <a:r>
                        <a:rPr lang="en-US" sz="1200">
                          <a:effectLst/>
                          <a:latin typeface="Candara"/>
                          <a:ea typeface="Candara"/>
                          <a:cs typeface="Candara"/>
                        </a:rPr>
                        <a:t>i</a:t>
                      </a:r>
                      <a:r>
                        <a:rPr lang="en-US" sz="1200" spc="5">
                          <a:effectLst/>
                          <a:latin typeface="Candara"/>
                          <a:ea typeface="Candara"/>
                          <a:cs typeface="Candara"/>
                        </a:rPr>
                        <a:t>lle</a:t>
                      </a:r>
                      <a:r>
                        <a:rPr lang="en-US" sz="1200">
                          <a:effectLst/>
                          <a:latin typeface="Candara"/>
                          <a:ea typeface="Candara"/>
                          <a:cs typeface="Candara"/>
                        </a:rPr>
                        <a:t>d </a:t>
                      </a:r>
                      <a:r>
                        <a:rPr lang="en-US" sz="1200" spc="10">
                          <a:effectLst/>
                          <a:latin typeface="Candara"/>
                          <a:ea typeface="Candara"/>
                          <a:cs typeface="Candara"/>
                        </a:rPr>
                        <a:t>a</a:t>
                      </a:r>
                      <a:r>
                        <a:rPr lang="en-US" sz="1200" spc="-10">
                          <a:effectLst/>
                          <a:latin typeface="Candara"/>
                          <a:ea typeface="Candara"/>
                          <a:cs typeface="Candara"/>
                        </a:rPr>
                        <a:t>n</a:t>
                      </a:r>
                      <a:r>
                        <a:rPr lang="en-US" sz="1200">
                          <a:effectLst/>
                          <a:latin typeface="Candara"/>
                          <a:ea typeface="Candara"/>
                          <a:cs typeface="Candara"/>
                        </a:rPr>
                        <a:t>d H</a:t>
                      </a:r>
                      <a:r>
                        <a:rPr lang="en-US" sz="1200" spc="5">
                          <a:effectLst/>
                          <a:latin typeface="Candara"/>
                          <a:ea typeface="Candara"/>
                          <a:cs typeface="Candara"/>
                        </a:rPr>
                        <a:t>o</a:t>
                      </a:r>
                      <a:r>
                        <a:rPr lang="en-US" sz="1200" spc="-5">
                          <a:effectLst/>
                          <a:latin typeface="Candara"/>
                          <a:ea typeface="Candara"/>
                          <a:cs typeface="Candara"/>
                        </a:rPr>
                        <a:t>p</a:t>
                      </a:r>
                      <a:r>
                        <a:rPr lang="en-US" sz="1200" spc="5">
                          <a:effectLst/>
                          <a:latin typeface="Candara"/>
                          <a:ea typeface="Candara"/>
                          <a:cs typeface="Candara"/>
                        </a:rPr>
                        <a:t>e</a:t>
                      </a:r>
                      <a:r>
                        <a:rPr lang="en-US" sz="1200" spc="-5">
                          <a:effectLst/>
                          <a:latin typeface="Candara"/>
                          <a:ea typeface="Candara"/>
                          <a:cs typeface="Candara"/>
                        </a:rPr>
                        <a:t>f</a:t>
                      </a:r>
                      <a:r>
                        <a:rPr lang="en-US" sz="1200">
                          <a:effectLst/>
                          <a:latin typeface="Candara"/>
                          <a:ea typeface="Candara"/>
                          <a:cs typeface="Candara"/>
                        </a:rPr>
                        <a:t>ul</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1</a:t>
                      </a:r>
                      <a:r>
                        <a:rPr lang="en-US" sz="1200" spc="10">
                          <a:effectLst/>
                          <a:latin typeface="Candara"/>
                          <a:ea typeface="Candara"/>
                          <a:cs typeface="Candara"/>
                        </a:rPr>
                        <a:t>2</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10">
                          <a:effectLst/>
                          <a:latin typeface="Candara"/>
                          <a:ea typeface="Candara"/>
                          <a:cs typeface="Candara"/>
                        </a:rPr>
                        <a:t>D</a:t>
                      </a:r>
                      <a:r>
                        <a:rPr lang="en-US" sz="1200" spc="5">
                          <a:effectLst/>
                          <a:latin typeface="Candara"/>
                          <a:ea typeface="Candara"/>
                          <a:cs typeface="Candara"/>
                        </a:rPr>
                        <a:t>e</a:t>
                      </a:r>
                      <a:r>
                        <a:rPr lang="en-US" sz="1200">
                          <a:effectLst/>
                          <a:latin typeface="Candara"/>
                          <a:ea typeface="Candara"/>
                          <a:cs typeface="Candara"/>
                        </a:rPr>
                        <a:t>cem</a:t>
                      </a:r>
                      <a:r>
                        <a:rPr lang="en-US" sz="1200" spc="-10">
                          <a:effectLst/>
                          <a:latin typeface="Candara"/>
                          <a:ea typeface="Candara"/>
                          <a:cs typeface="Candara"/>
                        </a:rPr>
                        <a:t>b</a:t>
                      </a:r>
                      <a:r>
                        <a:rPr lang="en-US" sz="1200" spc="5">
                          <a:effectLst/>
                          <a:latin typeface="Candara"/>
                          <a:ea typeface="Candara"/>
                          <a:cs typeface="Candara"/>
                        </a:rPr>
                        <a:t>e</a:t>
                      </a:r>
                      <a:r>
                        <a:rPr lang="en-US" sz="1200">
                          <a:effectLst/>
                          <a:latin typeface="Candara"/>
                          <a:ea typeface="Candara"/>
                          <a:cs typeface="Candara"/>
                        </a:rPr>
                        <a:t>r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2</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Aft>
                          <a:spcPts val="0"/>
                        </a:spcAft>
                      </a:pPr>
                      <a:r>
                        <a:rPr lang="en-US" sz="1200" spc="-5">
                          <a:effectLst/>
                          <a:latin typeface="Candara"/>
                          <a:ea typeface="Candara"/>
                          <a:cs typeface="Candara"/>
                        </a:rPr>
                        <a:t>E</a:t>
                      </a:r>
                      <a:r>
                        <a:rPr lang="en-US" sz="1200" spc="5">
                          <a:effectLst/>
                          <a:latin typeface="Candara"/>
                          <a:ea typeface="Candara"/>
                          <a:cs typeface="Candara"/>
                        </a:rPr>
                        <a:t>l</a:t>
                      </a:r>
                      <a:r>
                        <a:rPr lang="en-US" sz="1200" spc="10">
                          <a:effectLst/>
                          <a:latin typeface="Candara"/>
                          <a:ea typeface="Candara"/>
                          <a:cs typeface="Candara"/>
                        </a:rPr>
                        <a:t>o</a:t>
                      </a:r>
                      <a:r>
                        <a:rPr lang="en-US" sz="1200" spc="-5">
                          <a:effectLst/>
                          <a:latin typeface="Candara"/>
                          <a:ea typeface="Candara"/>
                          <a:cs typeface="Candara"/>
                        </a:rPr>
                        <a:t>q</a:t>
                      </a:r>
                      <a:r>
                        <a:rPr lang="en-US" sz="1200">
                          <a:effectLst/>
                          <a:latin typeface="Candara"/>
                          <a:ea typeface="Candara"/>
                          <a:cs typeface="Candara"/>
                        </a:rPr>
                        <a:t>ue</a:t>
                      </a:r>
                      <a:r>
                        <a:rPr lang="en-US" sz="1200" spc="-10">
                          <a:effectLst/>
                          <a:latin typeface="Candara"/>
                          <a:ea typeface="Candara"/>
                          <a:cs typeface="Candara"/>
                        </a:rPr>
                        <a:t>n</a:t>
                      </a:r>
                      <a:r>
                        <a:rPr lang="en-US" sz="1200">
                          <a:effectLst/>
                          <a:latin typeface="Candara"/>
                          <a:ea typeface="Candara"/>
                          <a:cs typeface="Candara"/>
                        </a:rPr>
                        <a:t>t</a:t>
                      </a:r>
                      <a:r>
                        <a:rPr lang="en-US" sz="1200" spc="10">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 </a:t>
                      </a:r>
                      <a:r>
                        <a:rPr lang="en-US" sz="1200" spc="5">
                          <a:effectLst/>
                          <a:latin typeface="Candara"/>
                          <a:ea typeface="Candara"/>
                          <a:cs typeface="Candara"/>
                        </a:rPr>
                        <a:t>T</a:t>
                      </a:r>
                      <a:r>
                        <a:rPr lang="en-US" sz="1200" spc="-5">
                          <a:effectLst/>
                          <a:latin typeface="Candara"/>
                          <a:ea typeface="Candara"/>
                          <a:cs typeface="Candara"/>
                        </a:rPr>
                        <a:t>r</a:t>
                      </a:r>
                      <a:r>
                        <a:rPr lang="en-US" sz="1200">
                          <a:effectLst/>
                          <a:latin typeface="Candara"/>
                          <a:ea typeface="Candara"/>
                          <a:cs typeface="Candara"/>
                        </a:rPr>
                        <a:t>u</a:t>
                      </a:r>
                      <a:r>
                        <a:rPr lang="en-US" sz="1200" spc="5">
                          <a:effectLst/>
                          <a:latin typeface="Candara"/>
                          <a:ea typeface="Candara"/>
                          <a:cs typeface="Candara"/>
                        </a:rPr>
                        <a:t>t</a:t>
                      </a:r>
                      <a:r>
                        <a:rPr lang="en-US" sz="1200" spc="-10">
                          <a:effectLst/>
                          <a:latin typeface="Candara"/>
                          <a:ea typeface="Candara"/>
                          <a:cs typeface="Candara"/>
                        </a:rPr>
                        <a:t>h</a:t>
                      </a:r>
                      <a:r>
                        <a:rPr lang="en-US" sz="1200" spc="-5">
                          <a:effectLst/>
                          <a:latin typeface="Candara"/>
                          <a:ea typeface="Candara"/>
                          <a:cs typeface="Candara"/>
                        </a:rPr>
                        <a:t>f</a:t>
                      </a:r>
                      <a:r>
                        <a:rPr lang="en-US" sz="1200">
                          <a:effectLst/>
                          <a:latin typeface="Candara"/>
                          <a:ea typeface="Candara"/>
                          <a:cs typeface="Candara"/>
                        </a:rPr>
                        <a:t>ul</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1</a:t>
                      </a:r>
                      <a:r>
                        <a:rPr lang="en-US" sz="1200" spc="5">
                          <a:effectLst/>
                          <a:latin typeface="Candara"/>
                          <a:ea typeface="Candara"/>
                          <a:cs typeface="Candara"/>
                        </a:rPr>
                        <a:t>3</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10">
                          <a:effectLst/>
                          <a:latin typeface="Candara"/>
                          <a:ea typeface="Candara"/>
                          <a:cs typeface="Candara"/>
                        </a:rPr>
                        <a:t>F</a:t>
                      </a:r>
                      <a:r>
                        <a:rPr lang="en-US" sz="1200" spc="5">
                          <a:effectLst/>
                          <a:latin typeface="Candara"/>
                          <a:ea typeface="Candara"/>
                          <a:cs typeface="Candara"/>
                        </a:rPr>
                        <a:t>e</a:t>
                      </a:r>
                      <a:r>
                        <a:rPr lang="en-US" sz="1200" spc="-5">
                          <a:effectLst/>
                          <a:latin typeface="Candara"/>
                          <a:ea typeface="Candara"/>
                          <a:cs typeface="Candara"/>
                        </a:rPr>
                        <a:t>b</a:t>
                      </a:r>
                      <a:r>
                        <a:rPr lang="en-US" sz="1200" spc="15">
                          <a:effectLst/>
                          <a:latin typeface="Candara"/>
                          <a:ea typeface="Candara"/>
                          <a:cs typeface="Candara"/>
                        </a:rPr>
                        <a:t>r</a:t>
                      </a:r>
                      <a:r>
                        <a:rPr lang="en-US" sz="1200">
                          <a:effectLst/>
                          <a:latin typeface="Candara"/>
                          <a:ea typeface="Candara"/>
                          <a:cs typeface="Candara"/>
                        </a:rPr>
                        <a:t>u</a:t>
                      </a:r>
                      <a:r>
                        <a:rPr lang="en-US" sz="1200" spc="-10">
                          <a:effectLst/>
                          <a:latin typeface="Candara"/>
                          <a:ea typeface="Candara"/>
                          <a:cs typeface="Candara"/>
                        </a:rPr>
                        <a:t>a</a:t>
                      </a:r>
                      <a:r>
                        <a:rPr lang="en-US" sz="1200" spc="-5">
                          <a:effectLst/>
                          <a:latin typeface="Candara"/>
                          <a:ea typeface="Candara"/>
                          <a:cs typeface="Candara"/>
                        </a:rPr>
                        <a:t>r</a:t>
                      </a:r>
                      <a:r>
                        <a:rPr lang="en-US" sz="1200">
                          <a:effectLst/>
                          <a:latin typeface="Candara"/>
                          <a:ea typeface="Candara"/>
                          <a:cs typeface="Candara"/>
                        </a:rPr>
                        <a:t>y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3</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00">
                <a:tc>
                  <a:txBody>
                    <a:bodyPr/>
                    <a:lstStyle/>
                    <a:p>
                      <a:pPr marL="65405">
                        <a:lnSpc>
                          <a:spcPts val="1400"/>
                        </a:lnSpc>
                        <a:spcAft>
                          <a:spcPts val="0"/>
                        </a:spcAft>
                      </a:pPr>
                      <a:r>
                        <a:rPr lang="en-US" sz="1200" spc="-10">
                          <a:effectLst/>
                          <a:latin typeface="Candara"/>
                          <a:ea typeface="Candara"/>
                          <a:cs typeface="Candara"/>
                        </a:rPr>
                        <a:t>L</a:t>
                      </a:r>
                      <a:r>
                        <a:rPr lang="en-US" sz="1200" spc="5">
                          <a:effectLst/>
                          <a:latin typeface="Candara"/>
                          <a:ea typeface="Candara"/>
                          <a:cs typeface="Candara"/>
                        </a:rPr>
                        <a:t>e</a:t>
                      </a:r>
                      <a:r>
                        <a:rPr lang="en-US" sz="1200" spc="-10">
                          <a:effectLst/>
                          <a:latin typeface="Candara"/>
                          <a:ea typeface="Candara"/>
                          <a:cs typeface="Candara"/>
                        </a:rPr>
                        <a:t>a</a:t>
                      </a:r>
                      <a:r>
                        <a:rPr lang="en-US" sz="1200" spc="-5">
                          <a:effectLst/>
                          <a:latin typeface="Candara"/>
                          <a:ea typeface="Candara"/>
                          <a:cs typeface="Candara"/>
                        </a:rPr>
                        <a:t>r</a:t>
                      </a:r>
                      <a:r>
                        <a:rPr lang="en-US" sz="1200" spc="-10">
                          <a:effectLst/>
                          <a:latin typeface="Candara"/>
                          <a:ea typeface="Candara"/>
                          <a:cs typeface="Candara"/>
                        </a:rPr>
                        <a:t>n</a:t>
                      </a:r>
                      <a:r>
                        <a:rPr lang="en-US" sz="1200" spc="5">
                          <a:effectLst/>
                          <a:latin typeface="Candara"/>
                          <a:ea typeface="Candara"/>
                          <a:cs typeface="Candara"/>
                        </a:rPr>
                        <a:t>e</a:t>
                      </a:r>
                      <a:r>
                        <a:rPr lang="en-US" sz="1200">
                          <a:effectLst/>
                          <a:latin typeface="Candara"/>
                          <a:ea typeface="Candara"/>
                          <a:cs typeface="Candara"/>
                        </a:rPr>
                        <a:t>d</a:t>
                      </a:r>
                      <a:r>
                        <a:rPr lang="en-US" sz="1200" spc="20">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 W</a:t>
                      </a:r>
                      <a:r>
                        <a:rPr lang="en-US" sz="1200" spc="15">
                          <a:effectLst/>
                          <a:latin typeface="Candara"/>
                          <a:ea typeface="Candara"/>
                          <a:cs typeface="Candara"/>
                        </a:rPr>
                        <a:t>i</a:t>
                      </a:r>
                      <a:r>
                        <a:rPr lang="en-US" sz="1200">
                          <a:effectLst/>
                          <a:latin typeface="Candara"/>
                          <a:ea typeface="Candara"/>
                          <a:cs typeface="Candara"/>
                        </a:rPr>
                        <a:t>se</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a:t>
                      </a:r>
                      <a:r>
                        <a:rPr lang="en-US" sz="1200" spc="5">
                          <a:effectLst/>
                          <a:latin typeface="Candara"/>
                          <a:ea typeface="Candara"/>
                          <a:cs typeface="Candara"/>
                        </a:rPr>
                        <a:t>2</a:t>
                      </a:r>
                      <a:r>
                        <a:rPr lang="en-US" sz="1200" spc="-5">
                          <a:effectLst/>
                          <a:latin typeface="Candara"/>
                          <a:ea typeface="Candara"/>
                          <a:cs typeface="Candara"/>
                        </a:rPr>
                        <a:t>7</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spc="-5">
                          <a:effectLst/>
                          <a:latin typeface="Candara"/>
                          <a:ea typeface="Candara"/>
                          <a:cs typeface="Candara"/>
                        </a:rPr>
                        <a:t>M</a:t>
                      </a:r>
                      <a:r>
                        <a:rPr lang="en-US" sz="1200" spc="10">
                          <a:effectLst/>
                          <a:latin typeface="Candara"/>
                          <a:ea typeface="Candara"/>
                          <a:cs typeface="Candara"/>
                        </a:rPr>
                        <a:t>a</a:t>
                      </a:r>
                      <a:r>
                        <a:rPr lang="en-US" sz="1200" spc="-5">
                          <a:effectLst/>
                          <a:latin typeface="Candara"/>
                          <a:ea typeface="Candara"/>
                          <a:cs typeface="Candara"/>
                        </a:rPr>
                        <a:t>r</a:t>
                      </a:r>
                      <a:r>
                        <a:rPr lang="en-US" sz="1200">
                          <a:effectLst/>
                          <a:latin typeface="Candara"/>
                          <a:ea typeface="Candara"/>
                          <a:cs typeface="Candara"/>
                        </a:rPr>
                        <a:t>ch</a:t>
                      </a:r>
                      <a:r>
                        <a:rPr lang="en-US" sz="1200" spc="-10">
                          <a:effectLst/>
                          <a:latin typeface="Candara"/>
                          <a:ea typeface="Candara"/>
                          <a:cs typeface="Candara"/>
                        </a:rPr>
                        <a:t>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3</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a:effectLst/>
                          <a:latin typeface="Candara"/>
                          <a:ea typeface="Candara"/>
                          <a:cs typeface="Candara"/>
                        </a:rPr>
                        <a:t>Cu</a:t>
                      </a:r>
                      <a:r>
                        <a:rPr lang="en-US" sz="1200" spc="-10">
                          <a:effectLst/>
                          <a:latin typeface="Candara"/>
                          <a:ea typeface="Candara"/>
                          <a:cs typeface="Candara"/>
                        </a:rPr>
                        <a:t>r</a:t>
                      </a:r>
                      <a:r>
                        <a:rPr lang="en-US" sz="1200">
                          <a:effectLst/>
                          <a:latin typeface="Candara"/>
                          <a:ea typeface="Candara"/>
                          <a:cs typeface="Candara"/>
                        </a:rPr>
                        <a:t>i</a:t>
                      </a:r>
                      <a:r>
                        <a:rPr lang="en-US" sz="1200" spc="10">
                          <a:effectLst/>
                          <a:latin typeface="Candara"/>
                          <a:ea typeface="Candara"/>
                          <a:cs typeface="Candara"/>
                        </a:rPr>
                        <a:t>o</a:t>
                      </a:r>
                      <a:r>
                        <a:rPr lang="en-US" sz="1200" spc="-5">
                          <a:effectLst/>
                          <a:latin typeface="Candara"/>
                          <a:ea typeface="Candara"/>
                          <a:cs typeface="Candara"/>
                        </a:rPr>
                        <a:t>u</a:t>
                      </a:r>
                      <a:r>
                        <a:rPr lang="en-US" sz="1200">
                          <a:effectLst/>
                          <a:latin typeface="Candara"/>
                          <a:ea typeface="Candara"/>
                          <a:cs typeface="Candara"/>
                        </a:rPr>
                        <a:t>s </a:t>
                      </a:r>
                      <a:r>
                        <a:rPr lang="en-US" sz="1200" spc="-10">
                          <a:effectLst/>
                          <a:latin typeface="Candara"/>
                          <a:ea typeface="Candara"/>
                          <a:cs typeface="Candara"/>
                        </a:rPr>
                        <a:t>an</a:t>
                      </a:r>
                      <a:r>
                        <a:rPr lang="en-US" sz="1200">
                          <a:effectLst/>
                          <a:latin typeface="Candara"/>
                          <a:ea typeface="Candara"/>
                          <a:cs typeface="Candara"/>
                        </a:rPr>
                        <a:t>d Ac</a:t>
                      </a:r>
                      <a:r>
                        <a:rPr lang="en-US" sz="1200" spc="5">
                          <a:effectLst/>
                          <a:latin typeface="Candara"/>
                          <a:ea typeface="Candara"/>
                          <a:cs typeface="Candara"/>
                        </a:rPr>
                        <a:t>t</a:t>
                      </a:r>
                      <a:r>
                        <a:rPr lang="en-US" sz="1200">
                          <a:effectLst/>
                          <a:latin typeface="Candara"/>
                          <a:ea typeface="Candara"/>
                          <a:cs typeface="Candara"/>
                        </a:rPr>
                        <a:t>ive</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a:t>
                      </a:r>
                      <a:r>
                        <a:rPr lang="en-US" sz="1200" spc="5">
                          <a:effectLst/>
                          <a:latin typeface="Candara"/>
                          <a:ea typeface="Candara"/>
                          <a:cs typeface="Candara"/>
                        </a:rPr>
                        <a:t>2</a:t>
                      </a:r>
                      <a:r>
                        <a:rPr lang="en-US" sz="1200" spc="10">
                          <a:effectLst/>
                          <a:latin typeface="Candara"/>
                          <a:ea typeface="Candara"/>
                          <a:cs typeface="Candara"/>
                        </a:rPr>
                        <a:t>2</a:t>
                      </a:r>
                      <a:r>
                        <a:rPr lang="en-US" sz="800" spc="5">
                          <a:effectLst/>
                          <a:latin typeface="Candara"/>
                          <a:ea typeface="Candara"/>
                          <a:cs typeface="Candara"/>
                        </a:rPr>
                        <a:t>n</a:t>
                      </a:r>
                      <a:r>
                        <a:rPr lang="en-US" sz="800">
                          <a:effectLst/>
                          <a:latin typeface="Candara"/>
                          <a:ea typeface="Candara"/>
                          <a:cs typeface="Candara"/>
                        </a:rPr>
                        <a:t>d</a:t>
                      </a:r>
                      <a:r>
                        <a:rPr lang="en-US" sz="800" spc="90">
                          <a:effectLst/>
                          <a:latin typeface="Candara"/>
                          <a:ea typeface="Candara"/>
                          <a:cs typeface="Candara"/>
                        </a:rPr>
                        <a:t> </a:t>
                      </a:r>
                      <a:r>
                        <a:rPr lang="en-US" sz="1200" spc="-5">
                          <a:effectLst/>
                          <a:latin typeface="Candara"/>
                          <a:ea typeface="Candara"/>
                          <a:cs typeface="Candara"/>
                        </a:rPr>
                        <a:t>M</a:t>
                      </a:r>
                      <a:r>
                        <a:rPr lang="en-US" sz="1200" spc="-10">
                          <a:effectLst/>
                          <a:latin typeface="Candara"/>
                          <a:ea typeface="Candara"/>
                          <a:cs typeface="Candara"/>
                        </a:rPr>
                        <a:t>a</a:t>
                      </a:r>
                      <a:r>
                        <a:rPr lang="en-US" sz="1200">
                          <a:effectLst/>
                          <a:latin typeface="Candara"/>
                          <a:ea typeface="Candara"/>
                          <a:cs typeface="Candara"/>
                        </a:rPr>
                        <a:t>y </a:t>
                      </a:r>
                      <a:r>
                        <a:rPr lang="en-US" sz="1200" spc="5">
                          <a:effectLst/>
                          <a:latin typeface="Candara"/>
                          <a:ea typeface="Candara"/>
                          <a:cs typeface="Candara"/>
                        </a:rPr>
                        <a:t>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3</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040">
                <a:tc>
                  <a:txBody>
                    <a:bodyPr/>
                    <a:lstStyle/>
                    <a:p>
                      <a:pPr marL="65405">
                        <a:lnSpc>
                          <a:spcPts val="1400"/>
                        </a:lnSpc>
                        <a:spcBef>
                          <a:spcPts val="10"/>
                        </a:spcBef>
                        <a:spcAft>
                          <a:spcPts val="0"/>
                        </a:spcAft>
                      </a:pPr>
                      <a:r>
                        <a:rPr lang="en-US" sz="1200" spc="5">
                          <a:effectLst/>
                          <a:latin typeface="Candara"/>
                          <a:ea typeface="Candara"/>
                          <a:cs typeface="Candara"/>
                        </a:rPr>
                        <a:t>I</a:t>
                      </a:r>
                      <a:r>
                        <a:rPr lang="en-US" sz="1200" spc="-10">
                          <a:effectLst/>
                          <a:latin typeface="Candara"/>
                          <a:ea typeface="Candara"/>
                          <a:cs typeface="Candara"/>
                        </a:rPr>
                        <a:t>n</a:t>
                      </a:r>
                      <a:r>
                        <a:rPr lang="en-US" sz="1200" spc="10">
                          <a:effectLst/>
                          <a:latin typeface="Candara"/>
                          <a:ea typeface="Candara"/>
                          <a:cs typeface="Candara"/>
                        </a:rPr>
                        <a:t>t</a:t>
                      </a:r>
                      <a:r>
                        <a:rPr lang="en-US" sz="1200" spc="5">
                          <a:effectLst/>
                          <a:latin typeface="Candara"/>
                          <a:ea typeface="Candara"/>
                          <a:cs typeface="Candara"/>
                        </a:rPr>
                        <a:t>e</a:t>
                      </a:r>
                      <a:r>
                        <a:rPr lang="en-US" sz="1200" spc="-10">
                          <a:effectLst/>
                          <a:latin typeface="Candara"/>
                          <a:ea typeface="Candara"/>
                          <a:cs typeface="Candara"/>
                        </a:rPr>
                        <a:t>n</a:t>
                      </a:r>
                      <a:r>
                        <a:rPr lang="en-US" sz="1200" spc="10">
                          <a:effectLst/>
                          <a:latin typeface="Candara"/>
                          <a:ea typeface="Candara"/>
                          <a:cs typeface="Candara"/>
                        </a:rPr>
                        <a:t>t</a:t>
                      </a:r>
                      <a:r>
                        <a:rPr lang="en-US" sz="1200">
                          <a:effectLst/>
                          <a:latin typeface="Candara"/>
                          <a:ea typeface="Candara"/>
                          <a:cs typeface="Candara"/>
                        </a:rPr>
                        <a:t>i</a:t>
                      </a:r>
                      <a:r>
                        <a:rPr lang="en-US" sz="1200" spc="5">
                          <a:effectLst/>
                          <a:latin typeface="Candara"/>
                          <a:ea typeface="Candara"/>
                          <a:cs typeface="Candara"/>
                        </a:rPr>
                        <a:t>o</a:t>
                      </a:r>
                      <a:r>
                        <a:rPr lang="en-US" sz="1200" spc="-10">
                          <a:effectLst/>
                          <a:latin typeface="Candara"/>
                          <a:ea typeface="Candara"/>
                          <a:cs typeface="Candara"/>
                        </a:rPr>
                        <a:t>na</a:t>
                      </a:r>
                      <a:r>
                        <a:rPr lang="en-US" sz="1200">
                          <a:effectLst/>
                          <a:latin typeface="Candara"/>
                          <a:ea typeface="Candara"/>
                          <a:cs typeface="Candara"/>
                        </a:rPr>
                        <a:t>l</a:t>
                      </a:r>
                      <a:r>
                        <a:rPr lang="en-US" sz="1200" spc="5">
                          <a:effectLst/>
                          <a:latin typeface="Candara"/>
                          <a:ea typeface="Candara"/>
                          <a:cs typeface="Candara"/>
                        </a:rPr>
                        <a:t> </a:t>
                      </a:r>
                      <a:r>
                        <a:rPr lang="en-US" sz="1200" spc="-10">
                          <a:effectLst/>
                          <a:latin typeface="Candara"/>
                          <a:ea typeface="Candara"/>
                          <a:cs typeface="Candara"/>
                        </a:rPr>
                        <a:t>an</a:t>
                      </a:r>
                      <a:r>
                        <a:rPr lang="en-US" sz="1200">
                          <a:effectLst/>
                          <a:latin typeface="Candara"/>
                          <a:ea typeface="Candara"/>
                          <a:cs typeface="Candara"/>
                        </a:rPr>
                        <a:t>d </a:t>
                      </a:r>
                      <a:r>
                        <a:rPr lang="en-US" sz="1200" spc="-5">
                          <a:effectLst/>
                          <a:latin typeface="Candara"/>
                          <a:ea typeface="Candara"/>
                          <a:cs typeface="Candara"/>
                        </a:rPr>
                        <a:t>Pr</a:t>
                      </a:r>
                      <a:r>
                        <a:rPr lang="en-US" sz="1200" spc="10">
                          <a:effectLst/>
                          <a:latin typeface="Candara"/>
                          <a:ea typeface="Candara"/>
                          <a:cs typeface="Candara"/>
                        </a:rPr>
                        <a:t>o</a:t>
                      </a:r>
                      <a:r>
                        <a:rPr lang="en-US" sz="1200" spc="-5">
                          <a:effectLst/>
                          <a:latin typeface="Candara"/>
                          <a:ea typeface="Candara"/>
                          <a:cs typeface="Candara"/>
                        </a:rPr>
                        <a:t>p</a:t>
                      </a:r>
                      <a:r>
                        <a:rPr lang="en-US" sz="1200" spc="-10">
                          <a:effectLst/>
                          <a:latin typeface="Candara"/>
                          <a:ea typeface="Candara"/>
                          <a:cs typeface="Candara"/>
                        </a:rPr>
                        <a:t>h</a:t>
                      </a:r>
                      <a:r>
                        <a:rPr lang="en-US" sz="1200" spc="5">
                          <a:effectLst/>
                          <a:latin typeface="Candara"/>
                          <a:ea typeface="Candara"/>
                          <a:cs typeface="Candara"/>
                        </a:rPr>
                        <a:t>e</a:t>
                      </a:r>
                      <a:r>
                        <a:rPr lang="en-US" sz="1200" spc="10">
                          <a:effectLst/>
                          <a:latin typeface="Candara"/>
                          <a:ea typeface="Candara"/>
                          <a:cs typeface="Candara"/>
                        </a:rPr>
                        <a:t>t</a:t>
                      </a:r>
                      <a:r>
                        <a:rPr lang="en-US" sz="1200">
                          <a:effectLst/>
                          <a:latin typeface="Candara"/>
                          <a:ea typeface="Candara"/>
                          <a:cs typeface="Candara"/>
                        </a:rPr>
                        <a:t>ic</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a:effectLst/>
                          <a:latin typeface="Candara"/>
                          <a:ea typeface="Candara"/>
                          <a:cs typeface="Candara"/>
                        </a:rPr>
                        <a:t>M</a:t>
                      </a:r>
                      <a:r>
                        <a:rPr lang="en-US" sz="1200" spc="10">
                          <a:effectLst/>
                          <a:latin typeface="Candara"/>
                          <a:ea typeface="Candara"/>
                          <a:cs typeface="Candara"/>
                        </a:rPr>
                        <a:t>o</a:t>
                      </a:r>
                      <a:r>
                        <a:rPr lang="en-US" sz="1200" spc="-10">
                          <a:effectLst/>
                          <a:latin typeface="Candara"/>
                          <a:ea typeface="Candara"/>
                          <a:cs typeface="Candara"/>
                        </a:rPr>
                        <a:t>n</a:t>
                      </a:r>
                      <a:r>
                        <a:rPr lang="en-US" sz="1200">
                          <a:effectLst/>
                          <a:latin typeface="Candara"/>
                          <a:ea typeface="Candara"/>
                          <a:cs typeface="Candara"/>
                        </a:rPr>
                        <a:t>d</a:t>
                      </a:r>
                      <a:r>
                        <a:rPr lang="en-US" sz="1200" spc="-10">
                          <a:effectLst/>
                          <a:latin typeface="Candara"/>
                          <a:ea typeface="Candara"/>
                          <a:cs typeface="Candara"/>
                        </a:rPr>
                        <a:t>a</a:t>
                      </a:r>
                      <a:r>
                        <a:rPr lang="en-US" sz="1200">
                          <a:effectLst/>
                          <a:latin typeface="Candara"/>
                          <a:ea typeface="Candara"/>
                          <a:cs typeface="Candara"/>
                        </a:rPr>
                        <a:t>y 17</a:t>
                      </a:r>
                      <a:r>
                        <a:rPr lang="en-US" sz="800" spc="-5">
                          <a:effectLst/>
                          <a:latin typeface="Candara"/>
                          <a:ea typeface="Candara"/>
                          <a:cs typeface="Candara"/>
                        </a:rPr>
                        <a:t>t</a:t>
                      </a:r>
                      <a:r>
                        <a:rPr lang="en-US" sz="800">
                          <a:effectLst/>
                          <a:latin typeface="Candara"/>
                          <a:ea typeface="Candara"/>
                          <a:cs typeface="Candara"/>
                        </a:rPr>
                        <a:t>h</a:t>
                      </a:r>
                      <a:r>
                        <a:rPr lang="en-US" sz="800" spc="95">
                          <a:effectLst/>
                          <a:latin typeface="Candara"/>
                          <a:ea typeface="Candara"/>
                          <a:cs typeface="Candara"/>
                        </a:rPr>
                        <a:t> </a:t>
                      </a:r>
                      <a:r>
                        <a:rPr lang="en-US" sz="1200">
                          <a:effectLst/>
                          <a:latin typeface="Candara"/>
                          <a:ea typeface="Candara"/>
                          <a:cs typeface="Candara"/>
                        </a:rPr>
                        <a:t>July</a:t>
                      </a:r>
                      <a:r>
                        <a:rPr lang="en-US" sz="1200" spc="5">
                          <a:effectLst/>
                          <a:latin typeface="Candara"/>
                          <a:ea typeface="Candara"/>
                          <a:cs typeface="Candara"/>
                        </a:rPr>
                        <a:t> 2</a:t>
                      </a:r>
                      <a:r>
                        <a:rPr lang="en-US" sz="1200">
                          <a:effectLst/>
                          <a:latin typeface="Candara"/>
                          <a:ea typeface="Candara"/>
                          <a:cs typeface="Candara"/>
                        </a:rPr>
                        <a:t>0</a:t>
                      </a:r>
                      <a:r>
                        <a:rPr lang="en-US" sz="1200" spc="5">
                          <a:effectLst/>
                          <a:latin typeface="Candara"/>
                          <a:ea typeface="Candara"/>
                          <a:cs typeface="Candara"/>
                        </a:rPr>
                        <a:t>2</a:t>
                      </a:r>
                      <a:r>
                        <a:rPr lang="en-US" sz="1200">
                          <a:effectLst/>
                          <a:latin typeface="Candara"/>
                          <a:ea typeface="Candara"/>
                          <a:cs typeface="Candara"/>
                        </a:rPr>
                        <a:t>3</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040">
                <a:tc>
                  <a:txBody>
                    <a:bodyPr/>
                    <a:lstStyle/>
                    <a:p>
                      <a:pPr marL="65405">
                        <a:lnSpc>
                          <a:spcPts val="1400"/>
                        </a:lnSpc>
                        <a:spcAft>
                          <a:spcPts val="0"/>
                        </a:spcAft>
                      </a:pPr>
                      <a:r>
                        <a:rPr lang="en-US" sz="1200" spc="-5">
                          <a:effectLst/>
                          <a:latin typeface="Candara"/>
                          <a:ea typeface="Candara"/>
                          <a:cs typeface="Candara"/>
                        </a:rPr>
                        <a:t>M</a:t>
                      </a:r>
                      <a:r>
                        <a:rPr lang="en-US" sz="1200">
                          <a:effectLst/>
                          <a:latin typeface="Candara"/>
                          <a:ea typeface="Candara"/>
                          <a:cs typeface="Candara"/>
                        </a:rPr>
                        <a:t>y J</a:t>
                      </a:r>
                      <a:r>
                        <a:rPr lang="en-US" sz="1200" spc="10">
                          <a:effectLst/>
                          <a:latin typeface="Candara"/>
                          <a:ea typeface="Candara"/>
                          <a:cs typeface="Candara"/>
                        </a:rPr>
                        <a:t>o</a:t>
                      </a:r>
                      <a:r>
                        <a:rPr lang="en-US" sz="1200">
                          <a:effectLst/>
                          <a:latin typeface="Candara"/>
                          <a:ea typeface="Candara"/>
                          <a:cs typeface="Candara"/>
                        </a:rPr>
                        <a:t>u</a:t>
                      </a:r>
                      <a:r>
                        <a:rPr lang="en-US" sz="1200" spc="-10">
                          <a:effectLst/>
                          <a:latin typeface="Candara"/>
                          <a:ea typeface="Candara"/>
                          <a:cs typeface="Candara"/>
                        </a:rPr>
                        <a:t>rn</a:t>
                      </a:r>
                      <a:r>
                        <a:rPr lang="en-US" sz="1200" spc="5">
                          <a:effectLst/>
                          <a:latin typeface="Candara"/>
                          <a:ea typeface="Candara"/>
                          <a:cs typeface="Candara"/>
                        </a:rPr>
                        <a:t>e</a:t>
                      </a:r>
                      <a:r>
                        <a:rPr lang="en-US" sz="1200">
                          <a:effectLst/>
                          <a:latin typeface="Candara"/>
                          <a:ea typeface="Candara"/>
                          <a:cs typeface="Candara"/>
                        </a:rPr>
                        <a:t>y wi</a:t>
                      </a:r>
                      <a:r>
                        <a:rPr lang="en-US" sz="1200" spc="10">
                          <a:effectLst/>
                          <a:latin typeface="Candara"/>
                          <a:ea typeface="Candara"/>
                          <a:cs typeface="Candara"/>
                        </a:rPr>
                        <a:t>t</a:t>
                      </a:r>
                      <a:r>
                        <a:rPr lang="en-US" sz="1200">
                          <a:effectLst/>
                          <a:latin typeface="Candara"/>
                          <a:ea typeface="Candara"/>
                          <a:cs typeface="Candara"/>
                        </a:rPr>
                        <a:t>h</a:t>
                      </a:r>
                      <a:r>
                        <a:rPr lang="en-US" sz="1200" spc="-10">
                          <a:effectLst/>
                          <a:latin typeface="Candara"/>
                          <a:ea typeface="Candara"/>
                          <a:cs typeface="Candara"/>
                        </a:rPr>
                        <a:t> </a:t>
                      </a:r>
                      <a:r>
                        <a:rPr lang="en-US" sz="1200">
                          <a:effectLst/>
                          <a:latin typeface="Candara"/>
                          <a:ea typeface="Candara"/>
                          <a:cs typeface="Candara"/>
                        </a:rPr>
                        <a:t>m</a:t>
                      </a:r>
                      <a:r>
                        <a:rPr lang="en-US" sz="1200" spc="-5">
                          <a:effectLst/>
                          <a:latin typeface="Candara"/>
                          <a:ea typeface="Candara"/>
                          <a:cs typeface="Candara"/>
                        </a:rPr>
                        <a:t>i</a:t>
                      </a:r>
                      <a:r>
                        <a:rPr lang="en-US" sz="1200">
                          <a:effectLst/>
                          <a:latin typeface="Candara"/>
                          <a:ea typeface="Candara"/>
                          <a:cs typeface="Candara"/>
                        </a:rPr>
                        <a:t>c</a:t>
                      </a:r>
                      <a:r>
                        <a:rPr lang="en-US" sz="1200" spc="-5">
                          <a:effectLst/>
                          <a:latin typeface="Candara"/>
                          <a:ea typeface="Candara"/>
                          <a:cs typeface="Candara"/>
                        </a:rPr>
                        <a:t>r</a:t>
                      </a:r>
                      <a:r>
                        <a:rPr lang="en-US" sz="1200" spc="10">
                          <a:effectLst/>
                          <a:latin typeface="Candara"/>
                          <a:ea typeface="Candara"/>
                          <a:cs typeface="Candara"/>
                        </a:rPr>
                        <a:t>o</a:t>
                      </a:r>
                      <a:r>
                        <a:rPr lang="en-US" sz="1200">
                          <a:effectLst/>
                          <a:latin typeface="Candara"/>
                          <a:ea typeface="Candara"/>
                          <a:cs typeface="Candara"/>
                        </a:rPr>
                        <a:t>:</a:t>
                      </a:r>
                      <a:r>
                        <a:rPr lang="en-US" sz="1200" spc="-10">
                          <a:effectLst/>
                          <a:latin typeface="Candara"/>
                          <a:ea typeface="Candara"/>
                          <a:cs typeface="Candara"/>
                        </a:rPr>
                        <a:t>b</a:t>
                      </a:r>
                      <a:r>
                        <a:rPr lang="en-US" sz="1200">
                          <a:effectLst/>
                          <a:latin typeface="Candara"/>
                          <a:ea typeface="Candara"/>
                          <a:cs typeface="Candara"/>
                        </a:rPr>
                        <a:t>i</a:t>
                      </a:r>
                      <a:r>
                        <a:rPr lang="en-US" sz="1200" spc="5">
                          <a:effectLst/>
                          <a:latin typeface="Candara"/>
                          <a:ea typeface="Candara"/>
                          <a:cs typeface="Candara"/>
                        </a:rPr>
                        <a:t>t</a:t>
                      </a:r>
                      <a:r>
                        <a:rPr lang="en-US" sz="1200">
                          <a:effectLst/>
                          <a:latin typeface="Candara"/>
                          <a:ea typeface="Candara"/>
                          <a:cs typeface="Candara"/>
                        </a:rPr>
                        <a:t>!</a:t>
                      </a:r>
                      <a:endParaRPr lang="en-GB" sz="100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tc>
                  <a:txBody>
                    <a:bodyPr/>
                    <a:lstStyle/>
                    <a:p>
                      <a:pPr marL="65405">
                        <a:lnSpc>
                          <a:spcPts val="1400"/>
                        </a:lnSpc>
                        <a:spcAft>
                          <a:spcPts val="0"/>
                        </a:spcAft>
                      </a:pPr>
                      <a:r>
                        <a:rPr lang="en-US" sz="1200" spc="-5" dirty="0">
                          <a:effectLst/>
                          <a:latin typeface="Candara"/>
                          <a:ea typeface="Candara"/>
                          <a:cs typeface="Candara"/>
                        </a:rPr>
                        <a:t>M</a:t>
                      </a:r>
                      <a:r>
                        <a:rPr lang="en-US" sz="1200" spc="10" dirty="0">
                          <a:effectLst/>
                          <a:latin typeface="Candara"/>
                          <a:ea typeface="Candara"/>
                          <a:cs typeface="Candara"/>
                        </a:rPr>
                        <a:t>o</a:t>
                      </a:r>
                      <a:r>
                        <a:rPr lang="en-US" sz="1200" spc="-10" dirty="0">
                          <a:effectLst/>
                          <a:latin typeface="Candara"/>
                          <a:ea typeface="Candara"/>
                          <a:cs typeface="Candara"/>
                        </a:rPr>
                        <a:t>n</a:t>
                      </a:r>
                      <a:r>
                        <a:rPr lang="en-US" sz="1200" dirty="0">
                          <a:effectLst/>
                          <a:latin typeface="Candara"/>
                          <a:ea typeface="Candara"/>
                          <a:cs typeface="Candara"/>
                        </a:rPr>
                        <a:t>d</a:t>
                      </a:r>
                      <a:r>
                        <a:rPr lang="en-US" sz="1200" spc="-10" dirty="0">
                          <a:effectLst/>
                          <a:latin typeface="Candara"/>
                          <a:ea typeface="Candara"/>
                          <a:cs typeface="Candara"/>
                        </a:rPr>
                        <a:t>a</a:t>
                      </a:r>
                      <a:r>
                        <a:rPr lang="en-US" sz="1200" dirty="0">
                          <a:effectLst/>
                          <a:latin typeface="Candara"/>
                          <a:ea typeface="Candara"/>
                          <a:cs typeface="Candara"/>
                        </a:rPr>
                        <a:t>y 17</a:t>
                      </a:r>
                      <a:r>
                        <a:rPr lang="en-US" sz="800" spc="-5" dirty="0">
                          <a:effectLst/>
                          <a:latin typeface="Candara"/>
                          <a:ea typeface="Candara"/>
                          <a:cs typeface="Candara"/>
                        </a:rPr>
                        <a:t>t</a:t>
                      </a:r>
                      <a:r>
                        <a:rPr lang="en-US" sz="800" dirty="0">
                          <a:effectLst/>
                          <a:latin typeface="Candara"/>
                          <a:ea typeface="Candara"/>
                          <a:cs typeface="Candara"/>
                        </a:rPr>
                        <a:t>h</a:t>
                      </a:r>
                      <a:r>
                        <a:rPr lang="en-US" sz="800" spc="95" dirty="0">
                          <a:effectLst/>
                          <a:latin typeface="Candara"/>
                          <a:ea typeface="Candara"/>
                          <a:cs typeface="Candara"/>
                        </a:rPr>
                        <a:t> </a:t>
                      </a:r>
                      <a:r>
                        <a:rPr lang="en-US" sz="1200" dirty="0">
                          <a:effectLst/>
                          <a:latin typeface="Candara"/>
                          <a:ea typeface="Candara"/>
                          <a:cs typeface="Candara"/>
                        </a:rPr>
                        <a:t>July</a:t>
                      </a:r>
                      <a:r>
                        <a:rPr lang="en-US" sz="1200" spc="5" dirty="0">
                          <a:effectLst/>
                          <a:latin typeface="Candara"/>
                          <a:ea typeface="Candara"/>
                          <a:cs typeface="Candara"/>
                        </a:rPr>
                        <a:t> 2</a:t>
                      </a:r>
                      <a:r>
                        <a:rPr lang="en-US" sz="1200" dirty="0">
                          <a:effectLst/>
                          <a:latin typeface="Candara"/>
                          <a:ea typeface="Candara"/>
                          <a:cs typeface="Candara"/>
                        </a:rPr>
                        <a:t>0</a:t>
                      </a:r>
                      <a:r>
                        <a:rPr lang="en-US" sz="1200" spc="5" dirty="0">
                          <a:effectLst/>
                          <a:latin typeface="Candara"/>
                          <a:ea typeface="Candara"/>
                          <a:cs typeface="Candara"/>
                        </a:rPr>
                        <a:t>2</a:t>
                      </a:r>
                      <a:r>
                        <a:rPr lang="en-US" sz="1200" dirty="0">
                          <a:effectLst/>
                          <a:latin typeface="Candara"/>
                          <a:ea typeface="Candara"/>
                          <a:cs typeface="Candara"/>
                        </a:rPr>
                        <a:t>3</a:t>
                      </a:r>
                      <a:endParaRPr lang="en-GB" sz="1000" dirty="0">
                        <a:effectLst/>
                        <a:latin typeface="Times New Roman"/>
                        <a:ea typeface="Times New Roman"/>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7110576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21DF1B5-8A94-4E37-B086-C9AF159D8B83}"/>
              </a:ext>
            </a:extLst>
          </p:cNvPr>
          <p:cNvSpPr>
            <a:spLocks noGrp="1"/>
          </p:cNvSpPr>
          <p:nvPr>
            <p:ph idx="1"/>
          </p:nvPr>
        </p:nvSpPr>
        <p:spPr>
          <a:xfrm>
            <a:off x="402956" y="883834"/>
            <a:ext cx="10799219" cy="5028769"/>
          </a:xfrm>
        </p:spPr>
        <p:txBody>
          <a:bodyPr>
            <a:normAutofit/>
          </a:bodyPr>
          <a:lstStyle/>
          <a:p>
            <a:pPr>
              <a:lnSpc>
                <a:spcPts val="1000"/>
              </a:lnSpc>
              <a:spcAft>
                <a:spcPts val="0"/>
              </a:spcAft>
            </a:pPr>
            <a:r>
              <a:rPr lang="en-GB" dirty="0" smtClean="0"/>
              <a:t>.</a:t>
            </a:r>
            <a:r>
              <a:rPr lang="en-US" sz="1050" dirty="0">
                <a:latin typeface="Times New Roman"/>
                <a:ea typeface="Times New Roman"/>
              </a:rPr>
              <a:t>  </a:t>
            </a:r>
            <a:r>
              <a:rPr lang="en-US" sz="12800" dirty="0">
                <a:latin typeface="Times New Roman"/>
                <a:ea typeface="Times New Roman"/>
              </a:rPr>
              <a:t> </a:t>
            </a:r>
            <a:endParaRPr lang="en-GB" sz="12800" dirty="0">
              <a:latin typeface="Times New Roman"/>
              <a:ea typeface="Times New Roman"/>
            </a:endParaRPr>
          </a:p>
          <a:p>
            <a:pPr>
              <a:lnSpc>
                <a:spcPts val="900"/>
              </a:lnSpc>
              <a:spcBef>
                <a:spcPts val="15"/>
              </a:spcBef>
              <a:spcAft>
                <a:spcPts val="0"/>
              </a:spcAft>
            </a:pPr>
            <a:r>
              <a:rPr lang="en-US" sz="12800" dirty="0">
                <a:latin typeface="Times New Roman"/>
                <a:ea typeface="Times New Roman"/>
              </a:rPr>
              <a:t>  </a:t>
            </a:r>
            <a:endParaRPr lang="en-GB" sz="1050" dirty="0">
              <a:latin typeface="Times New Roman"/>
              <a:ea typeface="Times New Roman"/>
            </a:endParaRPr>
          </a:p>
          <a:p>
            <a:pPr>
              <a:lnSpc>
                <a:spcPts val="1000"/>
              </a:lnSpc>
              <a:spcAft>
                <a:spcPts val="0"/>
              </a:spcAft>
            </a:pPr>
            <a:r>
              <a:rPr lang="en-GB" sz="1050" dirty="0">
                <a:latin typeface="Times New Roman"/>
                <a:ea typeface="Times New Roman"/>
              </a:rPr>
              <a:t>Homework Timetable for </a:t>
            </a:r>
            <a:r>
              <a:rPr lang="en-GB" sz="1050" dirty="0" smtClean="0">
                <a:latin typeface="Times New Roman"/>
                <a:ea typeface="Times New Roman"/>
              </a:rPr>
              <a:t>2022-23</a:t>
            </a:r>
            <a:endParaRPr lang="en-GB" sz="1050" dirty="0">
              <a:latin typeface="Times New Roman"/>
              <a:ea typeface="Times New Roman"/>
            </a:endParaRPr>
          </a:p>
          <a:p>
            <a:pPr>
              <a:lnSpc>
                <a:spcPts val="1000"/>
              </a:lnSpc>
              <a:spcAft>
                <a:spcPts val="0"/>
              </a:spcAft>
            </a:pPr>
            <a:r>
              <a:rPr lang="en-GB" sz="1050" dirty="0">
                <a:latin typeface="Times New Roman"/>
                <a:ea typeface="Times New Roman"/>
              </a:rPr>
              <a:t>Reading Progress is a free tool built into Microsoft Teams designed to support and track reading fluency. Students record their reading on camera and submit it to their teacher.</a:t>
            </a: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effectLst/>
              <a:latin typeface="Times New Roman"/>
              <a:ea typeface="Times New Roman"/>
            </a:endParaRPr>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8081" y="2038026"/>
            <a:ext cx="3149977" cy="424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63421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F21DF1B5-8A94-4E37-B086-C9AF159D8B83}"/>
              </a:ext>
            </a:extLst>
          </p:cNvPr>
          <p:cNvSpPr>
            <a:spLocks noGrp="1"/>
          </p:cNvSpPr>
          <p:nvPr>
            <p:ph idx="1"/>
          </p:nvPr>
        </p:nvSpPr>
        <p:spPr>
          <a:xfrm>
            <a:off x="402956" y="883834"/>
            <a:ext cx="10799219" cy="5028769"/>
          </a:xfrm>
        </p:spPr>
        <p:txBody>
          <a:bodyPr>
            <a:normAutofit/>
          </a:bodyPr>
          <a:lstStyle/>
          <a:p>
            <a:pPr>
              <a:lnSpc>
                <a:spcPts val="1000"/>
              </a:lnSpc>
              <a:spcAft>
                <a:spcPts val="0"/>
              </a:spcAft>
            </a:pPr>
            <a:r>
              <a:rPr lang="en-GB" dirty="0" smtClean="0"/>
              <a:t>.</a:t>
            </a:r>
            <a:r>
              <a:rPr lang="en-US" sz="1050" dirty="0">
                <a:latin typeface="Times New Roman"/>
                <a:ea typeface="Times New Roman"/>
              </a:rPr>
              <a:t>  </a:t>
            </a:r>
            <a:r>
              <a:rPr lang="en-US" sz="12800" dirty="0">
                <a:latin typeface="Times New Roman"/>
                <a:ea typeface="Times New Roman"/>
              </a:rPr>
              <a:t> </a:t>
            </a:r>
            <a:endParaRPr lang="en-GB" sz="12800" dirty="0">
              <a:latin typeface="Times New Roman"/>
              <a:ea typeface="Times New Roman"/>
            </a:endParaRPr>
          </a:p>
          <a:p>
            <a:pPr>
              <a:lnSpc>
                <a:spcPts val="900"/>
              </a:lnSpc>
              <a:spcBef>
                <a:spcPts val="15"/>
              </a:spcBef>
              <a:spcAft>
                <a:spcPts val="0"/>
              </a:spcAft>
            </a:pPr>
            <a:r>
              <a:rPr lang="en-US" sz="12800" dirty="0">
                <a:latin typeface="Times New Roman"/>
                <a:ea typeface="Times New Roman"/>
              </a:rPr>
              <a:t>  </a:t>
            </a:r>
            <a:endParaRPr lang="en-GB" sz="1050" dirty="0">
              <a:latin typeface="Times New Roman"/>
              <a:ea typeface="Times New Roman"/>
            </a:endParaRPr>
          </a:p>
          <a:p>
            <a:pPr>
              <a:lnSpc>
                <a:spcPts val="1000"/>
              </a:lnSpc>
              <a:spcAft>
                <a:spcPts val="0"/>
              </a:spcAft>
            </a:pPr>
            <a:r>
              <a:rPr lang="en-GB" sz="2000" b="1" dirty="0">
                <a:latin typeface="Times New Roman"/>
                <a:ea typeface="Times New Roman"/>
              </a:rPr>
              <a:t>Homework Timetable for </a:t>
            </a:r>
            <a:r>
              <a:rPr lang="en-GB" sz="2000" b="1" dirty="0" smtClean="0">
                <a:latin typeface="Times New Roman"/>
                <a:ea typeface="Times New Roman"/>
              </a:rPr>
              <a:t>2022-23</a:t>
            </a:r>
            <a:endParaRPr lang="en-GB" sz="2000" b="1" dirty="0">
              <a:latin typeface="Times New Roman"/>
              <a:ea typeface="Times New Roman"/>
            </a:endParaRPr>
          </a:p>
          <a:p>
            <a:pPr>
              <a:lnSpc>
                <a:spcPts val="1000"/>
              </a:lnSpc>
              <a:spcAft>
                <a:spcPts val="0"/>
              </a:spcAft>
            </a:pPr>
            <a:r>
              <a:rPr lang="en-GB" sz="2000" b="1" dirty="0">
                <a:latin typeface="Times New Roman"/>
                <a:ea typeface="Times New Roman"/>
              </a:rPr>
              <a:t>Reading Progress is a free tool built into Microsoft Teams designed to support and track reading </a:t>
            </a:r>
            <a:endParaRPr lang="en-GB" sz="2000" b="1" dirty="0" smtClean="0">
              <a:latin typeface="Times New Roman"/>
              <a:ea typeface="Times New Roman"/>
            </a:endParaRPr>
          </a:p>
          <a:p>
            <a:pPr>
              <a:lnSpc>
                <a:spcPts val="1000"/>
              </a:lnSpc>
              <a:spcAft>
                <a:spcPts val="0"/>
              </a:spcAft>
            </a:pPr>
            <a:endParaRPr lang="en-GB" sz="2000" b="1" dirty="0">
              <a:latin typeface="Times New Roman"/>
              <a:ea typeface="Times New Roman"/>
            </a:endParaRPr>
          </a:p>
          <a:p>
            <a:pPr>
              <a:lnSpc>
                <a:spcPts val="1000"/>
              </a:lnSpc>
              <a:spcAft>
                <a:spcPts val="0"/>
              </a:spcAft>
            </a:pPr>
            <a:r>
              <a:rPr lang="en-GB" sz="2000" b="1" dirty="0" smtClean="0">
                <a:latin typeface="Times New Roman"/>
                <a:ea typeface="Times New Roman"/>
              </a:rPr>
              <a:t>fluency</a:t>
            </a:r>
            <a:r>
              <a:rPr lang="en-GB" sz="2000" b="1" dirty="0">
                <a:latin typeface="Times New Roman"/>
                <a:ea typeface="Times New Roman"/>
              </a:rPr>
              <a:t>. Students record their reading on camera and submit it to their teacher.</a:t>
            </a: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latin typeface="Times New Roman"/>
              <a:ea typeface="Times New Roman"/>
            </a:endParaRPr>
          </a:p>
          <a:p>
            <a:pPr>
              <a:lnSpc>
                <a:spcPts val="1000"/>
              </a:lnSpc>
              <a:spcAft>
                <a:spcPts val="0"/>
              </a:spcAft>
            </a:pPr>
            <a:endParaRPr lang="en-GB" sz="1050" dirty="0">
              <a:effectLst/>
              <a:latin typeface="Times New Roman"/>
              <a:ea typeface="Times New Roman"/>
            </a:endParaRPr>
          </a:p>
        </p:txBody>
      </p:sp>
      <p:pic>
        <p:nvPicPr>
          <p:cNvPr id="1433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9503" y="2659063"/>
            <a:ext cx="10914035" cy="226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04110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B110D26-EB7D-4929-83B3-026F3452073D}"/>
              </a:ext>
            </a:extLst>
          </p:cNvPr>
          <p:cNvSpPr>
            <a:spLocks noGrp="1"/>
          </p:cNvSpPr>
          <p:nvPr>
            <p:ph type="title"/>
          </p:nvPr>
        </p:nvSpPr>
        <p:spPr/>
        <p:txBody>
          <a:bodyPr/>
          <a:lstStyle/>
          <a:p>
            <a:r>
              <a:rPr lang="en-GB" dirty="0"/>
              <a:t>School Website and Communication</a:t>
            </a:r>
          </a:p>
        </p:txBody>
      </p:sp>
      <p:sp>
        <p:nvSpPr>
          <p:cNvPr id="3" name="Content Placeholder 2">
            <a:extLst>
              <a:ext uri="{FF2B5EF4-FFF2-40B4-BE49-F238E27FC236}">
                <a16:creationId xmlns="" xmlns:a16="http://schemas.microsoft.com/office/drawing/2014/main" id="{2796F024-F0D2-443D-90A5-61A6B31A1CDF}"/>
              </a:ext>
            </a:extLst>
          </p:cNvPr>
          <p:cNvSpPr>
            <a:spLocks noGrp="1"/>
          </p:cNvSpPr>
          <p:nvPr>
            <p:ph idx="1"/>
          </p:nvPr>
        </p:nvSpPr>
        <p:spPr/>
        <p:txBody>
          <a:bodyPr>
            <a:normAutofit lnSpcReduction="10000"/>
          </a:bodyPr>
          <a:lstStyle/>
          <a:p>
            <a:r>
              <a:rPr lang="en-GB" u="sng" dirty="0"/>
              <a:t>Website</a:t>
            </a:r>
            <a:endParaRPr lang="en-GB" u="sng" dirty="0">
              <a:solidFill>
                <a:schemeClr val="tx1"/>
              </a:solidFill>
            </a:endParaRPr>
          </a:p>
          <a:p>
            <a:pPr marL="0" indent="0">
              <a:buNone/>
            </a:pPr>
            <a:r>
              <a:rPr lang="en-GB" u="sng" dirty="0">
                <a:solidFill>
                  <a:schemeClr val="tx1"/>
                </a:solidFill>
              </a:rPr>
              <a:t> </a:t>
            </a:r>
            <a:r>
              <a:rPr lang="en-GB" u="sng" dirty="0">
                <a:solidFill>
                  <a:schemeClr val="tx1"/>
                </a:solidFill>
                <a:hlinkClick r:id="rId2">
                  <a:extLst>
                    <a:ext uri="{A12FA001-AC4F-418D-AE19-62706E023703}">
                      <ahyp:hlinkClr xmlns="" xmlns:ahyp="http://schemas.microsoft.com/office/drawing/2018/hyperlinkcolor" val="tx"/>
                    </a:ext>
                  </a:extLst>
                </a:hlinkClick>
              </a:rPr>
              <a:t>www.stjosephsprm.cardiff.sch.uk</a:t>
            </a:r>
            <a:endParaRPr lang="en-GB" u="sng" dirty="0">
              <a:solidFill>
                <a:schemeClr val="tx1"/>
              </a:solidFill>
            </a:endParaRPr>
          </a:p>
          <a:p>
            <a:pPr marL="0" indent="0">
              <a:buNone/>
            </a:pPr>
            <a:r>
              <a:rPr lang="en-GB" dirty="0"/>
              <a:t> </a:t>
            </a:r>
            <a:r>
              <a:rPr lang="en-GB" u="sng" dirty="0"/>
              <a:t>Twitter</a:t>
            </a:r>
          </a:p>
          <a:p>
            <a:r>
              <a:rPr lang="en-GB" dirty="0"/>
              <a:t>@StJosephsRCPri2</a:t>
            </a:r>
          </a:p>
          <a:p>
            <a:r>
              <a:rPr lang="en-GB" u="sng" dirty="0"/>
              <a:t>School Email</a:t>
            </a:r>
          </a:p>
          <a:p>
            <a:r>
              <a:rPr lang="en-GB" dirty="0"/>
              <a:t> stjosephsprm@cardiff.gov.uk</a:t>
            </a:r>
          </a:p>
          <a:p>
            <a:r>
              <a:rPr lang="en-GB" u="sng" dirty="0"/>
              <a:t>School Phone Number</a:t>
            </a:r>
          </a:p>
          <a:p>
            <a:r>
              <a:rPr lang="en-GB" dirty="0"/>
              <a:t>02920 621625</a:t>
            </a:r>
          </a:p>
          <a:p>
            <a:endParaRPr lang="en-GB" dirty="0"/>
          </a:p>
        </p:txBody>
      </p:sp>
    </p:spTree>
    <p:extLst>
      <p:ext uri="{BB962C8B-B14F-4D97-AF65-F5344CB8AC3E}">
        <p14:creationId xmlns:p14="http://schemas.microsoft.com/office/powerpoint/2010/main" val="21269245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D47958-B776-4D34-8453-F7B24F760386}"/>
              </a:ext>
            </a:extLst>
          </p:cNvPr>
          <p:cNvSpPr>
            <a:spLocks noGrp="1"/>
          </p:cNvSpPr>
          <p:nvPr>
            <p:ph type="title"/>
          </p:nvPr>
        </p:nvSpPr>
        <p:spPr/>
        <p:txBody>
          <a:bodyPr/>
          <a:lstStyle/>
          <a:p>
            <a:r>
              <a:rPr lang="en-GB" dirty="0"/>
              <a:t>Thank you for attending </a:t>
            </a:r>
          </a:p>
        </p:txBody>
      </p:sp>
      <p:pic>
        <p:nvPicPr>
          <p:cNvPr id="4" name="Content Placeholder 3">
            <a:extLst>
              <a:ext uri="{FF2B5EF4-FFF2-40B4-BE49-F238E27FC236}">
                <a16:creationId xmlns="" xmlns:a16="http://schemas.microsoft.com/office/drawing/2014/main" id="{9AEC463C-A994-4247-AA10-D5E334E7CCC0}"/>
              </a:ext>
            </a:extLst>
          </p:cNvPr>
          <p:cNvPicPr>
            <a:picLocks noGrp="1" noChangeAspect="1"/>
          </p:cNvPicPr>
          <p:nvPr>
            <p:ph idx="1"/>
          </p:nvPr>
        </p:nvPicPr>
        <p:blipFill>
          <a:blip r:embed="rId2"/>
          <a:stretch>
            <a:fillRect/>
          </a:stretch>
        </p:blipFill>
        <p:spPr>
          <a:xfrm>
            <a:off x="4226561" y="1977250"/>
            <a:ext cx="3114040" cy="3297219"/>
          </a:xfrm>
          <a:prstGeom prst="rect">
            <a:avLst/>
          </a:prstGeom>
        </p:spPr>
      </p:pic>
    </p:spTree>
    <p:extLst>
      <p:ext uri="{BB962C8B-B14F-4D97-AF65-F5344CB8AC3E}">
        <p14:creationId xmlns:p14="http://schemas.microsoft.com/office/powerpoint/2010/main" val="1892203833"/>
      </p:ext>
    </p:extLst>
  </p:cSld>
  <p:clrMapOvr>
    <a:masterClrMapping/>
  </p:clrMapOvr>
</p:sld>
</file>

<file path=ppt/theme/theme1.xml><?xml version="1.0" encoding="utf-8"?>
<a:theme xmlns:a="http://schemas.openxmlformats.org/drawingml/2006/main" name="1_RetrospectVTI">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TWO.pptx" id="{769520F8-BFE5-4C8C-A7AA-375C025A91CE}" vid="{AEAFD717-D3C8-4034-8F7E-D5220B0CCEB8}"/>
    </a:ext>
  </a:extLst>
</a:theme>
</file>

<file path=docProps/app.xml><?xml version="1.0" encoding="utf-8"?>
<Properties xmlns="http://schemas.openxmlformats.org/officeDocument/2006/extended-properties" xmlns:vt="http://schemas.openxmlformats.org/officeDocument/2006/docPropsVTypes">
  <Template>Urban monochrome</Template>
  <TotalTime>0</TotalTime>
  <Words>1061</Words>
  <Application>Microsoft Office PowerPoint</Application>
  <PresentationFormat>Custom</PresentationFormat>
  <Paragraphs>195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1_RetrospectVTI</vt:lpstr>
      <vt:lpstr>St Gwynno Parent Information</vt:lpstr>
      <vt:lpstr>Croeso / Welcome</vt:lpstr>
      <vt:lpstr>Religious Education</vt:lpstr>
      <vt:lpstr>Literacy, Language and Communication</vt:lpstr>
      <vt:lpstr>Literacy, Language and Communication</vt:lpstr>
      <vt:lpstr>Literacy, Language and Communication – Welsh / Cymraeg</vt:lpstr>
      <vt:lpstr>Mathematics and Numeracy</vt:lpstr>
      <vt:lpstr>Humanities</vt:lpstr>
      <vt:lpstr>Health and Well-Being</vt:lpstr>
      <vt:lpstr>Science and Technology</vt:lpstr>
      <vt:lpstr>Science and Technology</vt:lpstr>
      <vt:lpstr>DCF: Digital Competency Framework</vt:lpstr>
      <vt:lpstr>PowerPoint Presentation</vt:lpstr>
      <vt:lpstr>PowerPoint Presentation</vt:lpstr>
      <vt:lpstr>PowerPoint Presentation</vt:lpstr>
      <vt:lpstr>PowerPoint Presentation</vt:lpstr>
      <vt:lpstr>School Website and Communication</vt:lpstr>
      <vt:lpstr>Thank you for attending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2022-09-14T09:36:02Z</dcterms:created>
  <dcterms:modified xsi:type="dcterms:W3CDTF">2022-09-19T18:46:21Z</dcterms:modified>
</cp:coreProperties>
</file>