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57" r:id="rId4"/>
    <p:sldId id="258" r:id="rId5"/>
    <p:sldId id="265" r:id="rId6"/>
    <p:sldId id="264" r:id="rId7"/>
    <p:sldId id="263" r:id="rId8"/>
    <p:sldId id="262" r:id="rId9"/>
    <p:sldId id="261" r:id="rId10"/>
    <p:sldId id="259" r:id="rId11"/>
    <p:sldId id="267" r:id="rId12"/>
    <p:sldId id="266" r:id="rId13"/>
    <p:sldId id="260"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2D39287-A0A1-43D2-A948-B3C0B8D4EE0F}"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8EE197-F4F2-49DA-B036-8D5E8225C68D}" type="slidenum">
              <a:rPr lang="en-GB" smtClean="0"/>
              <a:t>‹#›</a:t>
            </a:fld>
            <a:endParaRPr lang="en-GB"/>
          </a:p>
        </p:txBody>
      </p:sp>
    </p:spTree>
    <p:extLst>
      <p:ext uri="{BB962C8B-B14F-4D97-AF65-F5344CB8AC3E}">
        <p14:creationId xmlns:p14="http://schemas.microsoft.com/office/powerpoint/2010/main" val="4951944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2D39287-A0A1-43D2-A948-B3C0B8D4EE0F}"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8EE197-F4F2-49DA-B036-8D5E8225C68D}" type="slidenum">
              <a:rPr lang="en-GB" smtClean="0"/>
              <a:t>‹#›</a:t>
            </a:fld>
            <a:endParaRPr lang="en-GB"/>
          </a:p>
        </p:txBody>
      </p:sp>
    </p:spTree>
    <p:extLst>
      <p:ext uri="{BB962C8B-B14F-4D97-AF65-F5344CB8AC3E}">
        <p14:creationId xmlns:p14="http://schemas.microsoft.com/office/powerpoint/2010/main" val="20651117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2D39287-A0A1-43D2-A948-B3C0B8D4EE0F}"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8EE197-F4F2-49DA-B036-8D5E8225C68D}" type="slidenum">
              <a:rPr lang="en-GB" smtClean="0"/>
              <a:t>‹#›</a:t>
            </a:fld>
            <a:endParaRPr lang="en-GB"/>
          </a:p>
        </p:txBody>
      </p:sp>
    </p:spTree>
    <p:extLst>
      <p:ext uri="{BB962C8B-B14F-4D97-AF65-F5344CB8AC3E}">
        <p14:creationId xmlns:p14="http://schemas.microsoft.com/office/powerpoint/2010/main" val="19447762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2D39287-A0A1-43D2-A948-B3C0B8D4EE0F}"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8EE197-F4F2-49DA-B036-8D5E8225C68D}" type="slidenum">
              <a:rPr lang="en-GB" smtClean="0"/>
              <a:t>‹#›</a:t>
            </a:fld>
            <a:endParaRPr lang="en-GB"/>
          </a:p>
        </p:txBody>
      </p:sp>
    </p:spTree>
    <p:extLst>
      <p:ext uri="{BB962C8B-B14F-4D97-AF65-F5344CB8AC3E}">
        <p14:creationId xmlns:p14="http://schemas.microsoft.com/office/powerpoint/2010/main" val="1078288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2D39287-A0A1-43D2-A948-B3C0B8D4EE0F}" type="datetimeFigureOut">
              <a:rPr lang="en-GB" smtClean="0"/>
              <a:t>31/12/2022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8EE197-F4F2-49DA-B036-8D5E8225C68D}" type="slidenum">
              <a:rPr lang="en-GB" smtClean="0"/>
              <a:t>‹#›</a:t>
            </a:fld>
            <a:endParaRPr lang="en-GB"/>
          </a:p>
        </p:txBody>
      </p:sp>
    </p:spTree>
    <p:extLst>
      <p:ext uri="{BB962C8B-B14F-4D97-AF65-F5344CB8AC3E}">
        <p14:creationId xmlns:p14="http://schemas.microsoft.com/office/powerpoint/2010/main" val="42756431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2D39287-A0A1-43D2-A948-B3C0B8D4EE0F}" type="datetimeFigureOut">
              <a:rPr lang="en-GB" smtClean="0"/>
              <a:t>31/12/2022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8EE197-F4F2-49DA-B036-8D5E8225C68D}" type="slidenum">
              <a:rPr lang="en-GB" smtClean="0"/>
              <a:t>‹#›</a:t>
            </a:fld>
            <a:endParaRPr lang="en-GB"/>
          </a:p>
        </p:txBody>
      </p:sp>
    </p:spTree>
    <p:extLst>
      <p:ext uri="{BB962C8B-B14F-4D97-AF65-F5344CB8AC3E}">
        <p14:creationId xmlns:p14="http://schemas.microsoft.com/office/powerpoint/2010/main" val="29609590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D39287-A0A1-43D2-A948-B3C0B8D4EE0F}" type="datetimeFigureOut">
              <a:rPr lang="en-GB" smtClean="0"/>
              <a:t>31/12/2022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A8EE197-F4F2-49DA-B036-8D5E8225C68D}" type="slidenum">
              <a:rPr lang="en-GB" smtClean="0"/>
              <a:t>‹#›</a:t>
            </a:fld>
            <a:endParaRPr lang="en-GB"/>
          </a:p>
        </p:txBody>
      </p:sp>
    </p:spTree>
    <p:extLst>
      <p:ext uri="{BB962C8B-B14F-4D97-AF65-F5344CB8AC3E}">
        <p14:creationId xmlns:p14="http://schemas.microsoft.com/office/powerpoint/2010/main" val="34390104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2D39287-A0A1-43D2-A948-B3C0B8D4EE0F}"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8EE197-F4F2-49DA-B036-8D5E8225C68D}" type="slidenum">
              <a:rPr lang="en-GB" smtClean="0"/>
              <a:t>‹#›</a:t>
            </a:fld>
            <a:endParaRPr lang="en-GB"/>
          </a:p>
        </p:txBody>
      </p:sp>
    </p:spTree>
    <p:extLst>
      <p:ext uri="{BB962C8B-B14F-4D97-AF65-F5344CB8AC3E}">
        <p14:creationId xmlns:p14="http://schemas.microsoft.com/office/powerpoint/2010/main" val="35954739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2D39287-A0A1-43D2-A948-B3C0B8D4EE0F}"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8EE197-F4F2-49DA-B036-8D5E8225C68D}" type="slidenum">
              <a:rPr lang="en-GB" smtClean="0"/>
              <a:t>‹#›</a:t>
            </a:fld>
            <a:endParaRPr lang="en-GB"/>
          </a:p>
        </p:txBody>
      </p:sp>
    </p:spTree>
    <p:extLst>
      <p:ext uri="{BB962C8B-B14F-4D97-AF65-F5344CB8AC3E}">
        <p14:creationId xmlns:p14="http://schemas.microsoft.com/office/powerpoint/2010/main" val="2379377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2D39287-A0A1-43D2-A948-B3C0B8D4EE0F}"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8EE197-F4F2-49DA-B036-8D5E8225C68D}" type="slidenum">
              <a:rPr lang="en-GB" smtClean="0"/>
              <a:t>‹#›</a:t>
            </a:fld>
            <a:endParaRPr lang="en-GB"/>
          </a:p>
        </p:txBody>
      </p:sp>
    </p:spTree>
    <p:extLst>
      <p:ext uri="{BB962C8B-B14F-4D97-AF65-F5344CB8AC3E}">
        <p14:creationId xmlns:p14="http://schemas.microsoft.com/office/powerpoint/2010/main" val="41325462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2D39287-A0A1-43D2-A948-B3C0B8D4EE0F}"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8EE197-F4F2-49DA-B036-8D5E8225C68D}" type="slidenum">
              <a:rPr lang="en-GB" smtClean="0"/>
              <a:t>‹#›</a:t>
            </a:fld>
            <a:endParaRPr lang="en-GB"/>
          </a:p>
        </p:txBody>
      </p:sp>
    </p:spTree>
    <p:extLst>
      <p:ext uri="{BB962C8B-B14F-4D97-AF65-F5344CB8AC3E}">
        <p14:creationId xmlns:p14="http://schemas.microsoft.com/office/powerpoint/2010/main" val="13468503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D39287-A0A1-43D2-A948-B3C0B8D4EE0F}" type="datetimeFigureOut">
              <a:rPr lang="en-GB" smtClean="0"/>
              <a:t>31/12/2022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8EE197-F4F2-49DA-B036-8D5E8225C68D}" type="slidenum">
              <a:rPr lang="en-GB" smtClean="0"/>
              <a:t>‹#›</a:t>
            </a:fld>
            <a:endParaRPr lang="en-GB"/>
          </a:p>
        </p:txBody>
      </p:sp>
    </p:spTree>
    <p:extLst>
      <p:ext uri="{BB962C8B-B14F-4D97-AF65-F5344CB8AC3E}">
        <p14:creationId xmlns:p14="http://schemas.microsoft.com/office/powerpoint/2010/main" val="13025606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16633"/>
            <a:ext cx="8640960" cy="2016223"/>
          </a:xfrm>
        </p:spPr>
        <p:txBody>
          <a:bodyPr>
            <a:normAutofit fontScale="90000"/>
          </a:bodyPr>
          <a:lstStyle/>
          <a:p>
            <a:pPr>
              <a:lnSpc>
                <a:spcPct val="115000"/>
              </a:lnSpc>
            </a:pPr>
            <a:r>
              <a:rPr lang="en-GB" sz="3100" b="1" u="sng" dirty="0" smtClean="0">
                <a:solidFill>
                  <a:srgbClr val="FF0000"/>
                </a:solidFill>
                <a:effectLst/>
                <a:latin typeface="Comic Sans MS"/>
                <a:ea typeface="Calibri"/>
                <a:cs typeface="Arial"/>
              </a:rPr>
              <a:t/>
            </a:r>
            <a:br>
              <a:rPr lang="en-GB" sz="3100" b="1" u="sng" dirty="0" smtClean="0">
                <a:solidFill>
                  <a:srgbClr val="FF0000"/>
                </a:solidFill>
                <a:effectLst/>
                <a:latin typeface="Comic Sans MS"/>
                <a:ea typeface="Calibri"/>
                <a:cs typeface="Arial"/>
              </a:rPr>
            </a:br>
            <a:r>
              <a:rPr lang="en-GB" sz="3100" b="1" u="sng" dirty="0" err="1" smtClean="0">
                <a:solidFill>
                  <a:srgbClr val="FF0000"/>
                </a:solidFill>
                <a:effectLst/>
                <a:latin typeface="Comic Sans MS"/>
                <a:ea typeface="Calibri"/>
                <a:cs typeface="Arial"/>
              </a:rPr>
              <a:t>Gweddiwn</a:t>
            </a:r>
            <a:r>
              <a:rPr lang="en-GB" sz="3100" b="1" u="sng" dirty="0" smtClean="0">
                <a:solidFill>
                  <a:srgbClr val="FF0000"/>
                </a:solidFill>
                <a:effectLst/>
                <a:latin typeface="Comic Sans MS"/>
                <a:ea typeface="Calibri"/>
                <a:cs typeface="Arial"/>
              </a:rPr>
              <a:t> / Prayer Service Key Stage Two</a:t>
            </a:r>
            <a:r>
              <a:rPr lang="en-GB" sz="3100" dirty="0">
                <a:ea typeface="Calibri"/>
                <a:cs typeface="Times New Roman"/>
              </a:rPr>
              <a:t/>
            </a:r>
            <a:br>
              <a:rPr lang="en-GB" sz="3100" dirty="0">
                <a:ea typeface="Calibri"/>
                <a:cs typeface="Times New Roman"/>
              </a:rPr>
            </a:br>
            <a:r>
              <a:rPr lang="en-GB" sz="3100" b="1" u="sng" dirty="0" smtClean="0">
                <a:solidFill>
                  <a:srgbClr val="00B0F0"/>
                </a:solidFill>
                <a:effectLst/>
                <a:latin typeface="Comic Sans MS"/>
                <a:ea typeface="Calibri"/>
                <a:cs typeface="Arial"/>
              </a:rPr>
              <a:t>Seeking forgiveness when we have done wrong</a:t>
            </a:r>
            <a:r>
              <a:rPr lang="en-GB" sz="3100" dirty="0">
                <a:ea typeface="Calibri"/>
                <a:cs typeface="Times New Roman"/>
              </a:rPr>
              <a:t/>
            </a:r>
            <a:br>
              <a:rPr lang="en-GB" sz="3100" dirty="0">
                <a:ea typeface="Calibri"/>
                <a:cs typeface="Times New Roman"/>
              </a:rPr>
            </a:br>
            <a:r>
              <a:rPr lang="en-GB" sz="3100" b="1" u="sng" dirty="0" err="1" smtClean="0">
                <a:solidFill>
                  <a:srgbClr val="00B050"/>
                </a:solidFill>
                <a:effectLst/>
                <a:latin typeface="Comic Sans MS"/>
                <a:ea typeface="Calibri"/>
                <a:cs typeface="Arial"/>
              </a:rPr>
              <a:t>Zaccaheus</a:t>
            </a:r>
            <a:r>
              <a:rPr lang="en-GB" sz="3200" dirty="0">
                <a:ea typeface="Calibri"/>
                <a:cs typeface="Times New Roman"/>
              </a:rPr>
              <a:t/>
            </a:r>
            <a:br>
              <a:rPr lang="en-GB" sz="3200" dirty="0">
                <a:ea typeface="Calibri"/>
                <a:cs typeface="Times New Roman"/>
              </a:rPr>
            </a:br>
            <a:endParaRPr lang="en-GB" dirty="0"/>
          </a:p>
        </p:txBody>
      </p:sp>
      <p:sp>
        <p:nvSpPr>
          <p:cNvPr id="3" name="Subtitle 2"/>
          <p:cNvSpPr>
            <a:spLocks noGrp="1"/>
          </p:cNvSpPr>
          <p:nvPr>
            <p:ph type="subTitle" idx="1"/>
          </p:nvPr>
        </p:nvSpPr>
        <p:spPr>
          <a:xfrm>
            <a:off x="683568" y="2060848"/>
            <a:ext cx="7920880" cy="4320480"/>
          </a:xfrm>
        </p:spPr>
        <p:txBody>
          <a:bodyPr/>
          <a:lstStyle/>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2204864"/>
            <a:ext cx="5040560"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310408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16633"/>
            <a:ext cx="8640960" cy="2016223"/>
          </a:xfrm>
        </p:spPr>
        <p:txBody>
          <a:bodyPr>
            <a:normAutofit fontScale="90000"/>
          </a:bodyPr>
          <a:lstStyle/>
          <a:p>
            <a:pPr>
              <a:lnSpc>
                <a:spcPct val="115000"/>
              </a:lnSpc>
            </a:pPr>
            <a:r>
              <a:rPr lang="en-GB" sz="3100" b="1" u="sng" dirty="0" smtClean="0">
                <a:solidFill>
                  <a:srgbClr val="FF0000"/>
                </a:solidFill>
                <a:effectLst/>
                <a:latin typeface="Comic Sans MS"/>
                <a:ea typeface="Calibri"/>
                <a:cs typeface="Arial"/>
              </a:rPr>
              <a:t/>
            </a:r>
            <a:br>
              <a:rPr lang="en-GB" sz="3100" b="1" u="sng" dirty="0" smtClean="0">
                <a:solidFill>
                  <a:srgbClr val="FF0000"/>
                </a:solidFill>
                <a:effectLst/>
                <a:latin typeface="Comic Sans MS"/>
                <a:ea typeface="Calibri"/>
                <a:cs typeface="Arial"/>
              </a:rPr>
            </a:br>
            <a:r>
              <a:rPr lang="en-GB" sz="3100" b="1" u="sng" dirty="0" err="1" smtClean="0">
                <a:solidFill>
                  <a:srgbClr val="FF0000"/>
                </a:solidFill>
                <a:effectLst/>
                <a:latin typeface="Comic Sans MS"/>
                <a:ea typeface="Calibri"/>
                <a:cs typeface="Arial"/>
              </a:rPr>
              <a:t>Gweddiwn</a:t>
            </a:r>
            <a:r>
              <a:rPr lang="en-GB" sz="3100" b="1" u="sng" dirty="0" smtClean="0">
                <a:solidFill>
                  <a:srgbClr val="FF0000"/>
                </a:solidFill>
                <a:effectLst/>
                <a:latin typeface="Comic Sans MS"/>
                <a:ea typeface="Calibri"/>
                <a:cs typeface="Arial"/>
              </a:rPr>
              <a:t> / Prayer Service Key Stage Two</a:t>
            </a:r>
            <a:r>
              <a:rPr lang="en-GB" sz="3100" dirty="0">
                <a:ea typeface="Calibri"/>
                <a:cs typeface="Times New Roman"/>
              </a:rPr>
              <a:t/>
            </a:r>
            <a:br>
              <a:rPr lang="en-GB" sz="3100" dirty="0">
                <a:ea typeface="Calibri"/>
                <a:cs typeface="Times New Roman"/>
              </a:rPr>
            </a:br>
            <a:r>
              <a:rPr lang="en-GB" sz="3100" b="1" u="sng" dirty="0" smtClean="0">
                <a:solidFill>
                  <a:srgbClr val="00B0F0"/>
                </a:solidFill>
                <a:effectLst/>
                <a:latin typeface="Comic Sans MS"/>
                <a:ea typeface="Calibri"/>
                <a:cs typeface="Arial"/>
              </a:rPr>
              <a:t>Seeking forgiveness when we have done wrong</a:t>
            </a:r>
            <a:r>
              <a:rPr lang="en-GB" sz="3100" dirty="0">
                <a:ea typeface="Calibri"/>
                <a:cs typeface="Times New Roman"/>
              </a:rPr>
              <a:t/>
            </a:r>
            <a:br>
              <a:rPr lang="en-GB" sz="3100" dirty="0">
                <a:ea typeface="Calibri"/>
                <a:cs typeface="Times New Roman"/>
              </a:rPr>
            </a:br>
            <a:r>
              <a:rPr lang="en-GB" sz="3100" b="1" u="sng" dirty="0" err="1" smtClean="0">
                <a:solidFill>
                  <a:srgbClr val="00B050"/>
                </a:solidFill>
                <a:effectLst/>
                <a:latin typeface="Comic Sans MS"/>
                <a:ea typeface="Calibri"/>
                <a:cs typeface="Arial"/>
              </a:rPr>
              <a:t>Zaccaheus</a:t>
            </a:r>
            <a:r>
              <a:rPr lang="en-GB" sz="3100" b="1" u="sng" dirty="0" smtClean="0">
                <a:solidFill>
                  <a:srgbClr val="00B050"/>
                </a:solidFill>
                <a:effectLst/>
                <a:latin typeface="Comic Sans MS"/>
                <a:ea typeface="Calibri"/>
                <a:cs typeface="Arial"/>
              </a:rPr>
              <a:t/>
            </a:r>
            <a:br>
              <a:rPr lang="en-GB" sz="3100" b="1" u="sng" dirty="0" smtClean="0">
                <a:solidFill>
                  <a:srgbClr val="00B050"/>
                </a:solidFill>
                <a:effectLst/>
                <a:latin typeface="Comic Sans MS"/>
                <a:ea typeface="Calibri"/>
                <a:cs typeface="Arial"/>
              </a:rPr>
            </a:br>
            <a:r>
              <a:rPr lang="en-GB" sz="3100" b="1" u="sng" dirty="0" smtClean="0">
                <a:latin typeface="Comic Sans MS"/>
                <a:ea typeface="Calibri"/>
                <a:cs typeface="Arial"/>
              </a:rPr>
              <a:t>Opening Hymn</a:t>
            </a:r>
            <a:r>
              <a:rPr lang="en-GB" sz="3200" dirty="0">
                <a:ea typeface="Calibri"/>
                <a:cs typeface="Times New Roman"/>
              </a:rPr>
              <a:t/>
            </a:r>
            <a:br>
              <a:rPr lang="en-GB" sz="3200" dirty="0">
                <a:ea typeface="Calibri"/>
                <a:cs typeface="Times New Roman"/>
              </a:rPr>
            </a:br>
            <a:endParaRPr lang="en-GB" dirty="0"/>
          </a:p>
        </p:txBody>
      </p:sp>
      <p:sp>
        <p:nvSpPr>
          <p:cNvPr id="3" name="Subtitle 2"/>
          <p:cNvSpPr>
            <a:spLocks noGrp="1"/>
          </p:cNvSpPr>
          <p:nvPr>
            <p:ph type="subTitle" idx="1"/>
          </p:nvPr>
        </p:nvSpPr>
        <p:spPr>
          <a:xfrm>
            <a:off x="683568" y="2060848"/>
            <a:ext cx="7920880" cy="4320480"/>
          </a:xfrm>
        </p:spPr>
        <p:txBody>
          <a:bodyPr>
            <a:noAutofit/>
          </a:bodyPr>
          <a:lstStyle/>
          <a:p>
            <a:r>
              <a:rPr lang="en-GB" sz="1800" b="1" dirty="0" err="1" smtClean="0">
                <a:solidFill>
                  <a:schemeClr val="tx1"/>
                </a:solidFill>
              </a:rPr>
              <a:t>Kum</a:t>
            </a:r>
            <a:r>
              <a:rPr lang="en-GB" sz="1800" b="1" dirty="0" smtClean="0">
                <a:solidFill>
                  <a:schemeClr val="tx1"/>
                </a:solidFill>
              </a:rPr>
              <a:t> Ba Yah, My Lord, </a:t>
            </a:r>
            <a:r>
              <a:rPr lang="en-GB" sz="1800" b="1" dirty="0" err="1" smtClean="0">
                <a:solidFill>
                  <a:schemeClr val="tx1"/>
                </a:solidFill>
              </a:rPr>
              <a:t>Kum</a:t>
            </a:r>
            <a:r>
              <a:rPr lang="en-GB" sz="1800" b="1" dirty="0" smtClean="0">
                <a:solidFill>
                  <a:schemeClr val="tx1"/>
                </a:solidFill>
              </a:rPr>
              <a:t> Ba Yah!</a:t>
            </a:r>
          </a:p>
          <a:p>
            <a:r>
              <a:rPr lang="en-GB" sz="1800" b="1" dirty="0" err="1" smtClean="0">
                <a:solidFill>
                  <a:schemeClr val="tx1"/>
                </a:solidFill>
              </a:rPr>
              <a:t>Kum</a:t>
            </a:r>
            <a:r>
              <a:rPr lang="en-GB" sz="1800" b="1" dirty="0" smtClean="0">
                <a:solidFill>
                  <a:schemeClr val="tx1"/>
                </a:solidFill>
              </a:rPr>
              <a:t> Ba Yah, My Lord, </a:t>
            </a:r>
            <a:r>
              <a:rPr lang="en-GB" sz="1800" b="1" dirty="0" err="1" smtClean="0">
                <a:solidFill>
                  <a:schemeClr val="tx1"/>
                </a:solidFill>
              </a:rPr>
              <a:t>Kum</a:t>
            </a:r>
            <a:r>
              <a:rPr lang="en-GB" sz="1800" b="1" dirty="0" smtClean="0">
                <a:solidFill>
                  <a:schemeClr val="tx1"/>
                </a:solidFill>
              </a:rPr>
              <a:t> Ba Yah!</a:t>
            </a:r>
          </a:p>
          <a:p>
            <a:r>
              <a:rPr lang="en-GB" sz="1800" b="1" dirty="0" err="1" smtClean="0">
                <a:solidFill>
                  <a:schemeClr val="tx1"/>
                </a:solidFill>
              </a:rPr>
              <a:t>Kum</a:t>
            </a:r>
            <a:r>
              <a:rPr lang="en-GB" sz="1800" b="1" dirty="0" smtClean="0">
                <a:solidFill>
                  <a:schemeClr val="tx1"/>
                </a:solidFill>
              </a:rPr>
              <a:t> Ba Yah, My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O Lord, </a:t>
            </a:r>
            <a:r>
              <a:rPr lang="en-GB" sz="1800" b="1" dirty="0" err="1" smtClean="0">
                <a:solidFill>
                  <a:schemeClr val="tx1"/>
                </a:solidFill>
              </a:rPr>
              <a:t>Kum</a:t>
            </a:r>
            <a:r>
              <a:rPr lang="en-GB" sz="1800" b="1" dirty="0" smtClean="0">
                <a:solidFill>
                  <a:schemeClr val="tx1"/>
                </a:solidFill>
              </a:rPr>
              <a:t> Ba Yah!</a:t>
            </a:r>
          </a:p>
          <a:p>
            <a:endParaRPr lang="en-GB" sz="1800" b="1" dirty="0" smtClean="0">
              <a:solidFill>
                <a:schemeClr val="tx1"/>
              </a:solidFill>
            </a:endParaRPr>
          </a:p>
          <a:p>
            <a:r>
              <a:rPr lang="en-GB" sz="1800" b="1" dirty="0" smtClean="0">
                <a:solidFill>
                  <a:schemeClr val="tx1"/>
                </a:solidFill>
              </a:rPr>
              <a:t>Someone’s Laughing,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Someone’s Laughing,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Someone’s Laughing,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O Lord, </a:t>
            </a:r>
            <a:r>
              <a:rPr lang="en-GB" sz="1800" b="1" dirty="0" err="1" smtClean="0">
                <a:solidFill>
                  <a:schemeClr val="tx1"/>
                </a:solidFill>
              </a:rPr>
              <a:t>Kum</a:t>
            </a:r>
            <a:r>
              <a:rPr lang="en-GB" sz="1800" b="1" dirty="0" smtClean="0">
                <a:solidFill>
                  <a:schemeClr val="tx1"/>
                </a:solidFill>
              </a:rPr>
              <a:t> Ba Yah!</a:t>
            </a:r>
          </a:p>
          <a:p>
            <a:endParaRPr lang="en-GB" sz="1800" b="1" dirty="0" smtClean="0">
              <a:solidFill>
                <a:schemeClr val="tx1"/>
              </a:solidFill>
            </a:endParaRPr>
          </a:p>
          <a:p>
            <a:r>
              <a:rPr lang="en-GB" sz="1800" b="1" dirty="0" smtClean="0">
                <a:solidFill>
                  <a:schemeClr val="tx1"/>
                </a:solidFill>
              </a:rPr>
              <a:t>Someone’s Crying,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Someone’s Crying,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Someone’s Crying,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O Lord, </a:t>
            </a:r>
            <a:r>
              <a:rPr lang="en-GB" sz="1800" b="1" dirty="0" err="1" smtClean="0">
                <a:solidFill>
                  <a:schemeClr val="tx1"/>
                </a:solidFill>
              </a:rPr>
              <a:t>Kum</a:t>
            </a:r>
            <a:r>
              <a:rPr lang="en-GB" sz="1800" b="1" dirty="0" smtClean="0">
                <a:solidFill>
                  <a:schemeClr val="tx1"/>
                </a:solidFill>
              </a:rPr>
              <a:t> Ba Yah!</a:t>
            </a:r>
          </a:p>
          <a:p>
            <a:endParaRPr lang="en-GB" sz="1800" b="1" dirty="0" smtClean="0">
              <a:solidFill>
                <a:schemeClr val="tx1"/>
              </a:solidFill>
            </a:endParaRPr>
          </a:p>
          <a:p>
            <a:r>
              <a:rPr lang="en-GB" sz="1800" b="1" dirty="0" smtClean="0">
                <a:solidFill>
                  <a:schemeClr val="tx1"/>
                </a:solidFill>
              </a:rPr>
              <a:t>Someone’s Praying,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Someone’s Praying,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Someone’s Praying,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O Lord, </a:t>
            </a:r>
            <a:r>
              <a:rPr lang="en-GB" sz="1800" b="1" dirty="0" err="1" smtClean="0">
                <a:solidFill>
                  <a:schemeClr val="tx1"/>
                </a:solidFill>
              </a:rPr>
              <a:t>Kum</a:t>
            </a:r>
            <a:r>
              <a:rPr lang="en-GB" sz="1800" b="1" dirty="0" smtClean="0">
                <a:solidFill>
                  <a:schemeClr val="tx1"/>
                </a:solidFill>
              </a:rPr>
              <a:t> Ba Yah!</a:t>
            </a:r>
          </a:p>
          <a:p>
            <a:endParaRPr lang="en-GB" sz="1800" b="1" dirty="0" smtClean="0">
              <a:solidFill>
                <a:schemeClr val="tx1"/>
              </a:solidFill>
            </a:endParaRPr>
          </a:p>
          <a:p>
            <a:r>
              <a:rPr lang="en-GB" sz="1800" b="1" dirty="0" smtClean="0">
                <a:solidFill>
                  <a:schemeClr val="tx1"/>
                </a:solidFill>
              </a:rPr>
              <a:t>Someone’s Singing,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Someone’s Singing,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Someone’s Singing,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O Lord, </a:t>
            </a:r>
            <a:r>
              <a:rPr lang="en-GB" sz="1800" b="1" dirty="0" err="1" smtClean="0">
                <a:solidFill>
                  <a:schemeClr val="tx1"/>
                </a:solidFill>
              </a:rPr>
              <a:t>Kum</a:t>
            </a:r>
            <a:r>
              <a:rPr lang="en-GB" sz="1800" b="1" dirty="0" smtClean="0">
                <a:solidFill>
                  <a:schemeClr val="tx1"/>
                </a:solidFill>
              </a:rPr>
              <a:t> Ba Yah!</a:t>
            </a:r>
          </a:p>
          <a:p>
            <a:endParaRPr lang="en-GB" sz="1800" b="1" dirty="0" smtClean="0">
              <a:solidFill>
                <a:schemeClr val="tx1"/>
              </a:solidFill>
            </a:endParaRPr>
          </a:p>
          <a:p>
            <a:r>
              <a:rPr lang="en-GB" sz="1800" b="1" dirty="0" err="1" smtClean="0">
                <a:solidFill>
                  <a:schemeClr val="tx1"/>
                </a:solidFill>
              </a:rPr>
              <a:t>Kum</a:t>
            </a:r>
            <a:r>
              <a:rPr lang="en-GB" sz="1800" b="1" dirty="0" smtClean="0">
                <a:solidFill>
                  <a:schemeClr val="tx1"/>
                </a:solidFill>
              </a:rPr>
              <a:t> Ba Yah, My Lord, </a:t>
            </a:r>
            <a:r>
              <a:rPr lang="en-GB" sz="1800" b="1" dirty="0" err="1" smtClean="0">
                <a:solidFill>
                  <a:schemeClr val="tx1"/>
                </a:solidFill>
              </a:rPr>
              <a:t>Kum</a:t>
            </a:r>
            <a:r>
              <a:rPr lang="en-GB" sz="1800" b="1" dirty="0" smtClean="0">
                <a:solidFill>
                  <a:schemeClr val="tx1"/>
                </a:solidFill>
              </a:rPr>
              <a:t> Ba Yah!</a:t>
            </a:r>
          </a:p>
          <a:p>
            <a:r>
              <a:rPr lang="en-GB" sz="1800" b="1" dirty="0" err="1" smtClean="0">
                <a:solidFill>
                  <a:schemeClr val="tx1"/>
                </a:solidFill>
              </a:rPr>
              <a:t>Kum</a:t>
            </a:r>
            <a:r>
              <a:rPr lang="en-GB" sz="1800" b="1" dirty="0" smtClean="0">
                <a:solidFill>
                  <a:schemeClr val="tx1"/>
                </a:solidFill>
              </a:rPr>
              <a:t> Ba Yah, My Lord, </a:t>
            </a:r>
            <a:r>
              <a:rPr lang="en-GB" sz="1800" b="1" dirty="0" err="1" smtClean="0">
                <a:solidFill>
                  <a:schemeClr val="tx1"/>
                </a:solidFill>
              </a:rPr>
              <a:t>Kum</a:t>
            </a:r>
            <a:r>
              <a:rPr lang="en-GB" sz="1800" b="1" dirty="0" smtClean="0">
                <a:solidFill>
                  <a:schemeClr val="tx1"/>
                </a:solidFill>
              </a:rPr>
              <a:t> Ba Yah!</a:t>
            </a:r>
          </a:p>
          <a:p>
            <a:r>
              <a:rPr lang="en-GB" sz="1800" b="1" dirty="0" err="1" smtClean="0">
                <a:solidFill>
                  <a:schemeClr val="tx1"/>
                </a:solidFill>
              </a:rPr>
              <a:t>Kum</a:t>
            </a:r>
            <a:r>
              <a:rPr lang="en-GB" sz="1800" b="1" dirty="0" smtClean="0">
                <a:solidFill>
                  <a:schemeClr val="tx1"/>
                </a:solidFill>
              </a:rPr>
              <a:t> Ba Yah, My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O Lord, </a:t>
            </a:r>
            <a:r>
              <a:rPr lang="en-GB" sz="1800" b="1" dirty="0" err="1" smtClean="0">
                <a:solidFill>
                  <a:schemeClr val="tx1"/>
                </a:solidFill>
              </a:rPr>
              <a:t>Kum</a:t>
            </a:r>
            <a:r>
              <a:rPr lang="en-GB" sz="1800" b="1" dirty="0" smtClean="0">
                <a:solidFill>
                  <a:schemeClr val="tx1"/>
                </a:solidFill>
              </a:rPr>
              <a:t> Ba Yah!</a:t>
            </a:r>
            <a:endParaRPr lang="en-GB" sz="1800" b="1" dirty="0">
              <a:solidFill>
                <a:schemeClr val="tx1"/>
              </a:solidFill>
            </a:endParaRPr>
          </a:p>
        </p:txBody>
      </p:sp>
    </p:spTree>
    <p:extLst>
      <p:ext uri="{BB962C8B-B14F-4D97-AF65-F5344CB8AC3E}">
        <p14:creationId xmlns:p14="http://schemas.microsoft.com/office/powerpoint/2010/main" val="2068866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16633"/>
            <a:ext cx="8640960" cy="2016223"/>
          </a:xfrm>
        </p:spPr>
        <p:txBody>
          <a:bodyPr>
            <a:normAutofit fontScale="90000"/>
          </a:bodyPr>
          <a:lstStyle/>
          <a:p>
            <a:pPr>
              <a:lnSpc>
                <a:spcPct val="115000"/>
              </a:lnSpc>
            </a:pPr>
            <a:r>
              <a:rPr lang="en-GB" sz="3100" b="1" u="sng" dirty="0" smtClean="0">
                <a:solidFill>
                  <a:srgbClr val="FF0000"/>
                </a:solidFill>
                <a:effectLst/>
                <a:latin typeface="Comic Sans MS"/>
                <a:ea typeface="Calibri"/>
                <a:cs typeface="Arial"/>
              </a:rPr>
              <a:t/>
            </a:r>
            <a:br>
              <a:rPr lang="en-GB" sz="3100" b="1" u="sng" dirty="0" smtClean="0">
                <a:solidFill>
                  <a:srgbClr val="FF0000"/>
                </a:solidFill>
                <a:effectLst/>
                <a:latin typeface="Comic Sans MS"/>
                <a:ea typeface="Calibri"/>
                <a:cs typeface="Arial"/>
              </a:rPr>
            </a:br>
            <a:r>
              <a:rPr lang="en-GB" sz="3100" b="1" u="sng" dirty="0" err="1" smtClean="0">
                <a:solidFill>
                  <a:srgbClr val="FF0000"/>
                </a:solidFill>
                <a:effectLst/>
                <a:latin typeface="Comic Sans MS"/>
                <a:ea typeface="Calibri"/>
                <a:cs typeface="Arial"/>
              </a:rPr>
              <a:t>Gweddiwn</a:t>
            </a:r>
            <a:r>
              <a:rPr lang="en-GB" sz="3100" b="1" u="sng" dirty="0" smtClean="0">
                <a:solidFill>
                  <a:srgbClr val="FF0000"/>
                </a:solidFill>
                <a:effectLst/>
                <a:latin typeface="Comic Sans MS"/>
                <a:ea typeface="Calibri"/>
                <a:cs typeface="Arial"/>
              </a:rPr>
              <a:t> / Prayer Service Key Stage Two</a:t>
            </a:r>
            <a:r>
              <a:rPr lang="en-GB" sz="3100" dirty="0">
                <a:ea typeface="Calibri"/>
                <a:cs typeface="Times New Roman"/>
              </a:rPr>
              <a:t/>
            </a:r>
            <a:br>
              <a:rPr lang="en-GB" sz="3100" dirty="0">
                <a:ea typeface="Calibri"/>
                <a:cs typeface="Times New Roman"/>
              </a:rPr>
            </a:br>
            <a:r>
              <a:rPr lang="en-GB" sz="3100" b="1" u="sng" dirty="0" smtClean="0">
                <a:solidFill>
                  <a:srgbClr val="00B0F0"/>
                </a:solidFill>
                <a:effectLst/>
                <a:latin typeface="Comic Sans MS"/>
                <a:ea typeface="Calibri"/>
                <a:cs typeface="Arial"/>
              </a:rPr>
              <a:t>Seeking forgiveness when we have done wrong</a:t>
            </a:r>
            <a:r>
              <a:rPr lang="en-GB" sz="3100" dirty="0">
                <a:ea typeface="Calibri"/>
                <a:cs typeface="Times New Roman"/>
              </a:rPr>
              <a:t/>
            </a:r>
            <a:br>
              <a:rPr lang="en-GB" sz="3100" dirty="0">
                <a:ea typeface="Calibri"/>
                <a:cs typeface="Times New Roman"/>
              </a:rPr>
            </a:br>
            <a:r>
              <a:rPr lang="en-GB" sz="3100" b="1" u="sng" dirty="0" err="1" smtClean="0">
                <a:solidFill>
                  <a:srgbClr val="00B050"/>
                </a:solidFill>
                <a:effectLst/>
                <a:latin typeface="Comic Sans MS"/>
                <a:ea typeface="Calibri"/>
                <a:cs typeface="Arial"/>
              </a:rPr>
              <a:t>Zaccaheus</a:t>
            </a:r>
            <a:r>
              <a:rPr lang="en-GB" sz="3200" dirty="0">
                <a:ea typeface="Calibri"/>
                <a:cs typeface="Times New Roman"/>
              </a:rPr>
              <a:t/>
            </a:r>
            <a:br>
              <a:rPr lang="en-GB" sz="3200" dirty="0">
                <a:ea typeface="Calibri"/>
                <a:cs typeface="Times New Roman"/>
              </a:rPr>
            </a:br>
            <a:endParaRPr lang="en-GB" dirty="0"/>
          </a:p>
        </p:txBody>
      </p:sp>
      <p:sp>
        <p:nvSpPr>
          <p:cNvPr id="3" name="Subtitle 2"/>
          <p:cNvSpPr>
            <a:spLocks noGrp="1"/>
          </p:cNvSpPr>
          <p:nvPr>
            <p:ph type="subTitle" idx="1"/>
          </p:nvPr>
        </p:nvSpPr>
        <p:spPr>
          <a:xfrm>
            <a:off x="323528" y="2060848"/>
            <a:ext cx="4896544" cy="4320480"/>
          </a:xfrm>
        </p:spPr>
        <p:txBody>
          <a:bodyPr>
            <a:normAutofit fontScale="85000" lnSpcReduction="20000"/>
          </a:bodyPr>
          <a:lstStyle/>
          <a:p>
            <a:pPr>
              <a:lnSpc>
                <a:spcPct val="115000"/>
              </a:lnSpc>
            </a:pPr>
            <a:r>
              <a:rPr lang="en-GB" b="1" u="sng" dirty="0" smtClean="0">
                <a:solidFill>
                  <a:srgbClr val="0070C0"/>
                </a:solidFill>
                <a:effectLst/>
                <a:latin typeface="Comic Sans MS"/>
                <a:ea typeface="Calibri"/>
                <a:cs typeface="Arial"/>
              </a:rPr>
              <a:t>Gather</a:t>
            </a:r>
            <a:endParaRPr lang="en-GB" sz="2000" dirty="0">
              <a:ea typeface="Calibri"/>
              <a:cs typeface="Times New Roman"/>
            </a:endParaRPr>
          </a:p>
          <a:p>
            <a:pPr>
              <a:lnSpc>
                <a:spcPct val="115000"/>
              </a:lnSpc>
              <a:spcAft>
                <a:spcPts val="0"/>
              </a:spcAft>
            </a:pPr>
            <a:r>
              <a:rPr lang="en-GB" b="1" u="sng" dirty="0" smtClean="0">
                <a:solidFill>
                  <a:srgbClr val="FF0000"/>
                </a:solidFill>
                <a:effectLst/>
                <a:latin typeface="Comic Sans MS"/>
                <a:ea typeface="Calibri"/>
                <a:cs typeface="Arial"/>
              </a:rPr>
              <a:t>Hymn:</a:t>
            </a:r>
            <a:r>
              <a:rPr lang="en-GB" b="1" dirty="0" smtClean="0">
                <a:solidFill>
                  <a:srgbClr val="FF0000"/>
                </a:solidFill>
                <a:effectLst/>
                <a:latin typeface="Comic Sans MS"/>
                <a:ea typeface="Calibri"/>
                <a:cs typeface="Arial"/>
              </a:rPr>
              <a:t> </a:t>
            </a:r>
            <a:r>
              <a:rPr lang="en-GB" b="1" dirty="0" smtClean="0">
                <a:solidFill>
                  <a:schemeClr val="tx1"/>
                </a:solidFill>
                <a:effectLst/>
                <a:latin typeface="Comic Sans MS"/>
                <a:ea typeface="Calibri"/>
                <a:cs typeface="Arial"/>
              </a:rPr>
              <a:t>Seek ye first the kingdom of God. </a:t>
            </a:r>
            <a:endParaRPr lang="en-GB" sz="2000" dirty="0">
              <a:solidFill>
                <a:schemeClr val="tx1"/>
              </a:solidFill>
              <a:ea typeface="Calibri"/>
              <a:cs typeface="Times New Roman"/>
            </a:endParaRPr>
          </a:p>
          <a:p>
            <a:pPr>
              <a:lnSpc>
                <a:spcPct val="115000"/>
              </a:lnSpc>
            </a:pPr>
            <a:r>
              <a:rPr lang="en-GB" b="1" u="sng" dirty="0" smtClean="0">
                <a:solidFill>
                  <a:srgbClr val="0070C0"/>
                </a:solidFill>
                <a:effectLst/>
                <a:latin typeface="Comic Sans MS"/>
                <a:ea typeface="Calibri"/>
                <a:cs typeface="Arial"/>
              </a:rPr>
              <a:t>Gather</a:t>
            </a:r>
            <a:endParaRPr lang="en-GB" sz="2000" b="1" u="sng" dirty="0">
              <a:solidFill>
                <a:srgbClr val="0070C0"/>
              </a:solidFill>
              <a:ea typeface="Calibri"/>
              <a:cs typeface="Times New Roman"/>
            </a:endParaRPr>
          </a:p>
          <a:p>
            <a:pPr>
              <a:lnSpc>
                <a:spcPct val="115000"/>
              </a:lnSpc>
              <a:spcAft>
                <a:spcPts val="0"/>
              </a:spcAft>
            </a:pPr>
            <a:r>
              <a:rPr lang="en-GB" b="1" u="sng" dirty="0" smtClean="0">
                <a:solidFill>
                  <a:srgbClr val="FF0000"/>
                </a:solidFill>
                <a:effectLst/>
                <a:latin typeface="Comic Sans MS"/>
                <a:ea typeface="Calibri"/>
                <a:cs typeface="Arial"/>
              </a:rPr>
              <a:t>Welcome: </a:t>
            </a:r>
            <a:r>
              <a:rPr lang="en-GB" b="1" dirty="0" smtClean="0">
                <a:solidFill>
                  <a:schemeClr val="tx1"/>
                </a:solidFill>
                <a:effectLst/>
                <a:latin typeface="Comic Sans MS"/>
                <a:ea typeface="Calibri"/>
                <a:cs typeface="Arial"/>
              </a:rPr>
              <a:t>Today Jesus stays at the house of </a:t>
            </a:r>
            <a:r>
              <a:rPr lang="en-GB" b="1" dirty="0" err="1" smtClean="0">
                <a:solidFill>
                  <a:schemeClr val="tx1"/>
                </a:solidFill>
                <a:effectLst/>
                <a:latin typeface="Comic Sans MS"/>
                <a:ea typeface="Calibri"/>
                <a:cs typeface="Arial"/>
              </a:rPr>
              <a:t>Zacchaeus</a:t>
            </a:r>
            <a:r>
              <a:rPr lang="en-GB" b="1" dirty="0" smtClean="0">
                <a:solidFill>
                  <a:schemeClr val="tx1"/>
                </a:solidFill>
                <a:effectLst/>
                <a:latin typeface="Comic Sans MS"/>
                <a:ea typeface="Calibri"/>
                <a:cs typeface="Arial"/>
              </a:rPr>
              <a:t> – a tax collector – and shows us that everyone is loved. Let’s find out more… </a:t>
            </a:r>
            <a:endParaRPr lang="en-GB" sz="2000" dirty="0">
              <a:solidFill>
                <a:schemeClr val="tx1"/>
              </a:solidFill>
              <a:ea typeface="Calibri"/>
              <a:cs typeface="Times New Roman"/>
            </a:endParaRPr>
          </a:p>
          <a:p>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7252" y="1772816"/>
            <a:ext cx="3294718" cy="468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04366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16633"/>
            <a:ext cx="8640960" cy="2016223"/>
          </a:xfrm>
        </p:spPr>
        <p:txBody>
          <a:bodyPr>
            <a:normAutofit fontScale="90000"/>
          </a:bodyPr>
          <a:lstStyle/>
          <a:p>
            <a:pPr>
              <a:lnSpc>
                <a:spcPct val="115000"/>
              </a:lnSpc>
            </a:pPr>
            <a:r>
              <a:rPr lang="en-GB" sz="3100" b="1" u="sng" dirty="0" smtClean="0">
                <a:solidFill>
                  <a:srgbClr val="FF0000"/>
                </a:solidFill>
                <a:effectLst/>
                <a:latin typeface="Comic Sans MS"/>
                <a:ea typeface="Calibri"/>
                <a:cs typeface="Arial"/>
              </a:rPr>
              <a:t/>
            </a:r>
            <a:br>
              <a:rPr lang="en-GB" sz="3100" b="1" u="sng" dirty="0" smtClean="0">
                <a:solidFill>
                  <a:srgbClr val="FF0000"/>
                </a:solidFill>
                <a:effectLst/>
                <a:latin typeface="Comic Sans MS"/>
                <a:ea typeface="Calibri"/>
                <a:cs typeface="Arial"/>
              </a:rPr>
            </a:br>
            <a:r>
              <a:rPr lang="en-GB" sz="3100" b="1" u="sng" dirty="0" err="1" smtClean="0">
                <a:solidFill>
                  <a:srgbClr val="FF0000"/>
                </a:solidFill>
                <a:effectLst/>
                <a:latin typeface="Comic Sans MS"/>
                <a:ea typeface="Calibri"/>
                <a:cs typeface="Arial"/>
              </a:rPr>
              <a:t>Gweddiwn</a:t>
            </a:r>
            <a:r>
              <a:rPr lang="en-GB" sz="3100" b="1" u="sng" dirty="0" smtClean="0">
                <a:solidFill>
                  <a:srgbClr val="FF0000"/>
                </a:solidFill>
                <a:effectLst/>
                <a:latin typeface="Comic Sans MS"/>
                <a:ea typeface="Calibri"/>
                <a:cs typeface="Arial"/>
              </a:rPr>
              <a:t> / Prayer Service Key Stage Two</a:t>
            </a:r>
            <a:r>
              <a:rPr lang="en-GB" sz="3100" dirty="0">
                <a:ea typeface="Calibri"/>
                <a:cs typeface="Times New Roman"/>
              </a:rPr>
              <a:t/>
            </a:r>
            <a:br>
              <a:rPr lang="en-GB" sz="3100" dirty="0">
                <a:ea typeface="Calibri"/>
                <a:cs typeface="Times New Roman"/>
              </a:rPr>
            </a:br>
            <a:r>
              <a:rPr lang="en-GB" sz="3100" b="1" u="sng" dirty="0" smtClean="0">
                <a:solidFill>
                  <a:srgbClr val="00B0F0"/>
                </a:solidFill>
                <a:effectLst/>
                <a:latin typeface="Comic Sans MS"/>
                <a:ea typeface="Calibri"/>
                <a:cs typeface="Arial"/>
              </a:rPr>
              <a:t>Seeking forgiveness when we have done wrong</a:t>
            </a:r>
            <a:r>
              <a:rPr lang="en-GB" sz="3100" dirty="0">
                <a:ea typeface="Calibri"/>
                <a:cs typeface="Times New Roman"/>
              </a:rPr>
              <a:t/>
            </a:r>
            <a:br>
              <a:rPr lang="en-GB" sz="3100" dirty="0">
                <a:ea typeface="Calibri"/>
                <a:cs typeface="Times New Roman"/>
              </a:rPr>
            </a:br>
            <a:r>
              <a:rPr lang="en-GB" sz="3100" b="1" u="sng" dirty="0" err="1" smtClean="0">
                <a:solidFill>
                  <a:srgbClr val="00B050"/>
                </a:solidFill>
                <a:effectLst/>
                <a:latin typeface="Comic Sans MS"/>
                <a:ea typeface="Calibri"/>
                <a:cs typeface="Arial"/>
              </a:rPr>
              <a:t>Zaccaheus</a:t>
            </a:r>
            <a:r>
              <a:rPr lang="en-GB" sz="3200" dirty="0">
                <a:ea typeface="Calibri"/>
                <a:cs typeface="Times New Roman"/>
              </a:rPr>
              <a:t/>
            </a:r>
            <a:br>
              <a:rPr lang="en-GB" sz="3200" dirty="0">
                <a:ea typeface="Calibri"/>
                <a:cs typeface="Times New Roman"/>
              </a:rPr>
            </a:br>
            <a:endParaRPr lang="en-GB" dirty="0"/>
          </a:p>
        </p:txBody>
      </p:sp>
      <p:sp>
        <p:nvSpPr>
          <p:cNvPr id="3" name="Subtitle 2"/>
          <p:cNvSpPr>
            <a:spLocks noGrp="1"/>
          </p:cNvSpPr>
          <p:nvPr>
            <p:ph type="subTitle" idx="1"/>
          </p:nvPr>
        </p:nvSpPr>
        <p:spPr>
          <a:xfrm>
            <a:off x="395536" y="2060848"/>
            <a:ext cx="5328592" cy="4320480"/>
          </a:xfrm>
        </p:spPr>
        <p:txBody>
          <a:bodyPr>
            <a:normAutofit fontScale="77500" lnSpcReduction="20000"/>
          </a:bodyPr>
          <a:lstStyle/>
          <a:p>
            <a:pPr>
              <a:lnSpc>
                <a:spcPct val="115000"/>
              </a:lnSpc>
            </a:pPr>
            <a:r>
              <a:rPr lang="en-GB" b="1" u="sng" dirty="0" smtClean="0">
                <a:solidFill>
                  <a:srgbClr val="0070C0"/>
                </a:solidFill>
                <a:effectLst/>
                <a:latin typeface="Comic Sans MS"/>
                <a:ea typeface="Calibri"/>
                <a:cs typeface="Arial"/>
              </a:rPr>
              <a:t>Gather: Opening Prayer</a:t>
            </a:r>
            <a:endParaRPr lang="en-GB" sz="2000" dirty="0">
              <a:ea typeface="Calibri"/>
              <a:cs typeface="Times New Roman"/>
            </a:endParaRPr>
          </a:p>
          <a:p>
            <a:pPr>
              <a:lnSpc>
                <a:spcPct val="115000"/>
              </a:lnSpc>
              <a:spcAft>
                <a:spcPts val="0"/>
              </a:spcAft>
            </a:pPr>
            <a:r>
              <a:rPr lang="en-GB" b="1" u="none" strike="noStrike" dirty="0" smtClean="0">
                <a:solidFill>
                  <a:srgbClr val="FF0000"/>
                </a:solidFill>
                <a:effectLst/>
                <a:latin typeface="Comic Sans MS"/>
                <a:ea typeface="Calibri"/>
                <a:cs typeface="Arial"/>
              </a:rPr>
              <a:t> </a:t>
            </a:r>
            <a:endParaRPr lang="en-GB" sz="2000" dirty="0">
              <a:ea typeface="Calibri"/>
              <a:cs typeface="Times New Roman"/>
            </a:endParaRPr>
          </a:p>
          <a:p>
            <a:pPr>
              <a:lnSpc>
                <a:spcPct val="115000"/>
              </a:lnSpc>
              <a:spcAft>
                <a:spcPts val="0"/>
              </a:spcAft>
            </a:pPr>
            <a:r>
              <a:rPr lang="en-GB" b="1" u="sng" dirty="0" smtClean="0">
                <a:solidFill>
                  <a:srgbClr val="FF0000"/>
                </a:solidFill>
                <a:effectLst/>
                <a:latin typeface="Comic Sans MS"/>
                <a:ea typeface="Calibri"/>
                <a:cs typeface="Arial"/>
              </a:rPr>
              <a:t>All: </a:t>
            </a:r>
            <a:r>
              <a:rPr lang="en-GB" b="1" u="sng" dirty="0" err="1" smtClean="0">
                <a:solidFill>
                  <a:srgbClr val="FF0000"/>
                </a:solidFill>
                <a:effectLst/>
                <a:latin typeface="Comic Sans MS"/>
                <a:ea typeface="Calibri"/>
                <a:cs typeface="Arial"/>
              </a:rPr>
              <a:t>Yn</a:t>
            </a:r>
            <a:r>
              <a:rPr lang="en-GB" b="1" u="sng" dirty="0" smtClean="0">
                <a:solidFill>
                  <a:srgbClr val="FF0000"/>
                </a:solidFill>
                <a:effectLst/>
                <a:latin typeface="Comic Sans MS"/>
                <a:ea typeface="Calibri"/>
                <a:cs typeface="Arial"/>
              </a:rPr>
              <a:t> </a:t>
            </a:r>
            <a:r>
              <a:rPr lang="en-GB" b="1" u="sng" dirty="0" err="1" smtClean="0">
                <a:solidFill>
                  <a:srgbClr val="FF0000"/>
                </a:solidFill>
                <a:effectLst/>
                <a:latin typeface="Comic Sans MS"/>
                <a:ea typeface="Calibri"/>
                <a:cs typeface="Arial"/>
              </a:rPr>
              <a:t>enw’r</a:t>
            </a:r>
            <a:r>
              <a:rPr lang="en-GB" b="1" u="sng" dirty="0" smtClean="0">
                <a:solidFill>
                  <a:srgbClr val="FF0000"/>
                </a:solidFill>
                <a:effectLst/>
                <a:latin typeface="Comic Sans MS"/>
                <a:ea typeface="Calibri"/>
                <a:cs typeface="Arial"/>
              </a:rPr>
              <a:t> Tad a </a:t>
            </a:r>
            <a:r>
              <a:rPr lang="en-GB" b="1" u="sng" dirty="0" err="1" smtClean="0">
                <a:solidFill>
                  <a:srgbClr val="FF0000"/>
                </a:solidFill>
                <a:effectLst/>
                <a:latin typeface="Comic Sans MS"/>
                <a:ea typeface="Calibri"/>
                <a:cs typeface="Arial"/>
              </a:rPr>
              <a:t>Mhab</a:t>
            </a:r>
            <a:r>
              <a:rPr lang="en-GB" b="1" u="sng" dirty="0" smtClean="0">
                <a:solidFill>
                  <a:srgbClr val="FF0000"/>
                </a:solidFill>
                <a:effectLst/>
                <a:latin typeface="Comic Sans MS"/>
                <a:ea typeface="Calibri"/>
                <a:cs typeface="Arial"/>
              </a:rPr>
              <a:t> a </a:t>
            </a:r>
            <a:r>
              <a:rPr lang="en-GB" b="1" u="sng" dirty="0" err="1" smtClean="0">
                <a:solidFill>
                  <a:srgbClr val="FF0000"/>
                </a:solidFill>
                <a:effectLst/>
                <a:latin typeface="Comic Sans MS"/>
                <a:ea typeface="Calibri"/>
                <a:cs typeface="Arial"/>
              </a:rPr>
              <a:t>Ysbryd</a:t>
            </a:r>
            <a:r>
              <a:rPr lang="en-GB" b="1" u="sng" dirty="0" smtClean="0">
                <a:solidFill>
                  <a:srgbClr val="FF0000"/>
                </a:solidFill>
                <a:effectLst/>
                <a:latin typeface="Comic Sans MS"/>
                <a:ea typeface="Calibri"/>
                <a:cs typeface="Arial"/>
              </a:rPr>
              <a:t> </a:t>
            </a:r>
            <a:r>
              <a:rPr lang="en-GB" b="1" u="sng" dirty="0" err="1" smtClean="0">
                <a:solidFill>
                  <a:srgbClr val="FF0000"/>
                </a:solidFill>
                <a:effectLst/>
                <a:latin typeface="Comic Sans MS"/>
                <a:ea typeface="Calibri"/>
                <a:cs typeface="Arial"/>
              </a:rPr>
              <a:t>Glan</a:t>
            </a:r>
            <a:r>
              <a:rPr lang="en-GB" b="1" u="sng" dirty="0" smtClean="0">
                <a:solidFill>
                  <a:srgbClr val="FF0000"/>
                </a:solidFill>
                <a:effectLst/>
                <a:latin typeface="Comic Sans MS"/>
                <a:ea typeface="Calibri"/>
                <a:cs typeface="Arial"/>
              </a:rPr>
              <a:t>. Amen</a:t>
            </a:r>
            <a:endParaRPr lang="en-GB" sz="2000" dirty="0">
              <a:ea typeface="Calibri"/>
              <a:cs typeface="Times New Roman"/>
            </a:endParaRPr>
          </a:p>
          <a:p>
            <a:pPr>
              <a:lnSpc>
                <a:spcPct val="115000"/>
              </a:lnSpc>
              <a:spcAft>
                <a:spcPts val="0"/>
              </a:spcAft>
            </a:pPr>
            <a:r>
              <a:rPr lang="en-GB" b="1" dirty="0" smtClean="0">
                <a:solidFill>
                  <a:schemeClr val="tx1"/>
                </a:solidFill>
                <a:effectLst/>
                <a:latin typeface="Comic Sans MS"/>
                <a:ea typeface="Calibri"/>
                <a:cs typeface="Arial"/>
              </a:rPr>
              <a:t>Saving God, you welcome everyone into your Kingdom. Help us to be welcoming to everyone that we meet. Amen.</a:t>
            </a:r>
            <a:endParaRPr lang="en-GB" sz="2000" dirty="0">
              <a:solidFill>
                <a:schemeClr val="tx1"/>
              </a:solidFill>
              <a:ea typeface="Calibri"/>
              <a:cs typeface="Times New Roman"/>
            </a:endParaRPr>
          </a:p>
          <a:p>
            <a:pPr>
              <a:lnSpc>
                <a:spcPct val="115000"/>
              </a:lnSpc>
              <a:spcAft>
                <a:spcPts val="0"/>
              </a:spcAft>
            </a:pPr>
            <a:r>
              <a:rPr lang="en-GB" b="1" u="sng" dirty="0" smtClean="0">
                <a:solidFill>
                  <a:srgbClr val="FF0000"/>
                </a:solidFill>
                <a:effectLst/>
                <a:latin typeface="Comic Sans MS"/>
                <a:ea typeface="Calibri"/>
                <a:cs typeface="Arial"/>
              </a:rPr>
              <a:t>All: </a:t>
            </a:r>
            <a:r>
              <a:rPr lang="en-GB" b="1" u="sng" dirty="0" err="1" smtClean="0">
                <a:solidFill>
                  <a:srgbClr val="FF0000"/>
                </a:solidFill>
                <a:effectLst/>
                <a:latin typeface="Comic Sans MS"/>
                <a:ea typeface="Calibri"/>
                <a:cs typeface="Arial"/>
              </a:rPr>
              <a:t>Yn</a:t>
            </a:r>
            <a:r>
              <a:rPr lang="en-GB" b="1" u="sng" dirty="0" smtClean="0">
                <a:solidFill>
                  <a:srgbClr val="FF0000"/>
                </a:solidFill>
                <a:effectLst/>
                <a:latin typeface="Comic Sans MS"/>
                <a:ea typeface="Calibri"/>
                <a:cs typeface="Arial"/>
              </a:rPr>
              <a:t> </a:t>
            </a:r>
            <a:r>
              <a:rPr lang="en-GB" b="1" u="sng" dirty="0" err="1" smtClean="0">
                <a:solidFill>
                  <a:srgbClr val="FF0000"/>
                </a:solidFill>
                <a:effectLst/>
                <a:latin typeface="Comic Sans MS"/>
                <a:ea typeface="Calibri"/>
                <a:cs typeface="Arial"/>
              </a:rPr>
              <a:t>enw’r</a:t>
            </a:r>
            <a:r>
              <a:rPr lang="en-GB" b="1" u="sng" dirty="0" smtClean="0">
                <a:solidFill>
                  <a:srgbClr val="FF0000"/>
                </a:solidFill>
                <a:effectLst/>
                <a:latin typeface="Comic Sans MS"/>
                <a:ea typeface="Calibri"/>
                <a:cs typeface="Arial"/>
              </a:rPr>
              <a:t> Tad a </a:t>
            </a:r>
            <a:r>
              <a:rPr lang="en-GB" b="1" u="sng" dirty="0" err="1" smtClean="0">
                <a:solidFill>
                  <a:srgbClr val="FF0000"/>
                </a:solidFill>
                <a:effectLst/>
                <a:latin typeface="Comic Sans MS"/>
                <a:ea typeface="Calibri"/>
                <a:cs typeface="Arial"/>
              </a:rPr>
              <a:t>Mhab</a:t>
            </a:r>
            <a:r>
              <a:rPr lang="en-GB" b="1" u="sng" dirty="0" smtClean="0">
                <a:solidFill>
                  <a:srgbClr val="FF0000"/>
                </a:solidFill>
                <a:effectLst/>
                <a:latin typeface="Comic Sans MS"/>
                <a:ea typeface="Calibri"/>
                <a:cs typeface="Arial"/>
              </a:rPr>
              <a:t> a </a:t>
            </a:r>
            <a:r>
              <a:rPr lang="en-GB" b="1" u="sng" dirty="0" err="1" smtClean="0">
                <a:solidFill>
                  <a:srgbClr val="FF0000"/>
                </a:solidFill>
                <a:effectLst/>
                <a:latin typeface="Comic Sans MS"/>
                <a:ea typeface="Calibri"/>
                <a:cs typeface="Arial"/>
              </a:rPr>
              <a:t>Ysbryd</a:t>
            </a:r>
            <a:r>
              <a:rPr lang="en-GB" b="1" u="sng" dirty="0" smtClean="0">
                <a:solidFill>
                  <a:srgbClr val="FF0000"/>
                </a:solidFill>
                <a:effectLst/>
                <a:latin typeface="Comic Sans MS"/>
                <a:ea typeface="Calibri"/>
                <a:cs typeface="Arial"/>
              </a:rPr>
              <a:t> </a:t>
            </a:r>
            <a:r>
              <a:rPr lang="en-GB" b="1" u="sng" dirty="0" err="1" smtClean="0">
                <a:solidFill>
                  <a:srgbClr val="FF0000"/>
                </a:solidFill>
                <a:effectLst/>
                <a:latin typeface="Comic Sans MS"/>
                <a:ea typeface="Calibri"/>
                <a:cs typeface="Arial"/>
              </a:rPr>
              <a:t>Glan</a:t>
            </a:r>
            <a:r>
              <a:rPr lang="en-GB" b="1" u="sng" dirty="0" smtClean="0">
                <a:solidFill>
                  <a:srgbClr val="FF0000"/>
                </a:solidFill>
                <a:effectLst/>
                <a:latin typeface="Comic Sans MS"/>
                <a:ea typeface="Calibri"/>
                <a:cs typeface="Arial"/>
              </a:rPr>
              <a:t>. Amen</a:t>
            </a:r>
            <a:endParaRPr lang="en-GB" sz="2000" dirty="0">
              <a:ea typeface="Calibri"/>
              <a:cs typeface="Times New Roman"/>
            </a:endParaRPr>
          </a:p>
          <a:p>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1916832"/>
            <a:ext cx="3456384"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04366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16633"/>
            <a:ext cx="8640960" cy="2016223"/>
          </a:xfrm>
        </p:spPr>
        <p:txBody>
          <a:bodyPr>
            <a:normAutofit fontScale="90000"/>
          </a:bodyPr>
          <a:lstStyle/>
          <a:p>
            <a:pPr>
              <a:lnSpc>
                <a:spcPct val="115000"/>
              </a:lnSpc>
            </a:pPr>
            <a:r>
              <a:rPr lang="en-GB" sz="3100" b="1" u="sng" dirty="0" smtClean="0">
                <a:solidFill>
                  <a:srgbClr val="FF0000"/>
                </a:solidFill>
                <a:effectLst/>
                <a:latin typeface="Comic Sans MS"/>
                <a:ea typeface="Calibri"/>
                <a:cs typeface="Arial"/>
              </a:rPr>
              <a:t/>
            </a:r>
            <a:br>
              <a:rPr lang="en-GB" sz="3100" b="1" u="sng" dirty="0" smtClean="0">
                <a:solidFill>
                  <a:srgbClr val="FF0000"/>
                </a:solidFill>
                <a:effectLst/>
                <a:latin typeface="Comic Sans MS"/>
                <a:ea typeface="Calibri"/>
                <a:cs typeface="Arial"/>
              </a:rPr>
            </a:br>
            <a:r>
              <a:rPr lang="en-GB" sz="3100" b="1" u="sng" dirty="0" err="1" smtClean="0">
                <a:solidFill>
                  <a:srgbClr val="FF0000"/>
                </a:solidFill>
                <a:effectLst/>
                <a:latin typeface="Comic Sans MS"/>
                <a:ea typeface="Calibri"/>
                <a:cs typeface="Arial"/>
              </a:rPr>
              <a:t>Gweddiwn</a:t>
            </a:r>
            <a:r>
              <a:rPr lang="en-GB" sz="3100" b="1" u="sng" dirty="0" smtClean="0">
                <a:solidFill>
                  <a:srgbClr val="FF0000"/>
                </a:solidFill>
                <a:effectLst/>
                <a:latin typeface="Comic Sans MS"/>
                <a:ea typeface="Calibri"/>
                <a:cs typeface="Arial"/>
              </a:rPr>
              <a:t> / Prayer Service Key Stage Two</a:t>
            </a:r>
            <a:r>
              <a:rPr lang="en-GB" sz="3100" dirty="0">
                <a:ea typeface="Calibri"/>
                <a:cs typeface="Times New Roman"/>
              </a:rPr>
              <a:t/>
            </a:r>
            <a:br>
              <a:rPr lang="en-GB" sz="3100" dirty="0">
                <a:ea typeface="Calibri"/>
                <a:cs typeface="Times New Roman"/>
              </a:rPr>
            </a:br>
            <a:r>
              <a:rPr lang="en-GB" sz="3100" b="1" u="sng" dirty="0" smtClean="0">
                <a:solidFill>
                  <a:srgbClr val="00B0F0"/>
                </a:solidFill>
                <a:effectLst/>
                <a:latin typeface="Comic Sans MS"/>
                <a:ea typeface="Calibri"/>
                <a:cs typeface="Arial"/>
              </a:rPr>
              <a:t>Seeking forgiveness when we have done wrong</a:t>
            </a:r>
            <a:r>
              <a:rPr lang="en-GB" sz="3100" dirty="0">
                <a:ea typeface="Calibri"/>
                <a:cs typeface="Times New Roman"/>
              </a:rPr>
              <a:t/>
            </a:r>
            <a:br>
              <a:rPr lang="en-GB" sz="3100" dirty="0">
                <a:ea typeface="Calibri"/>
                <a:cs typeface="Times New Roman"/>
              </a:rPr>
            </a:br>
            <a:r>
              <a:rPr lang="en-GB" sz="3100" b="1" u="sng" dirty="0" err="1" smtClean="0">
                <a:solidFill>
                  <a:srgbClr val="00B050"/>
                </a:solidFill>
                <a:effectLst/>
                <a:latin typeface="Comic Sans MS"/>
                <a:ea typeface="Calibri"/>
                <a:cs typeface="Arial"/>
              </a:rPr>
              <a:t>Zaccaheus</a:t>
            </a:r>
            <a:r>
              <a:rPr lang="en-GB" sz="3200" dirty="0">
                <a:ea typeface="Calibri"/>
                <a:cs typeface="Times New Roman"/>
              </a:rPr>
              <a:t/>
            </a:r>
            <a:br>
              <a:rPr lang="en-GB" sz="3200" dirty="0">
                <a:ea typeface="Calibri"/>
                <a:cs typeface="Times New Roman"/>
              </a:rPr>
            </a:br>
            <a:endParaRPr lang="en-GB" dirty="0"/>
          </a:p>
        </p:txBody>
      </p:sp>
      <p:sp>
        <p:nvSpPr>
          <p:cNvPr id="3" name="Subtitle 2"/>
          <p:cNvSpPr>
            <a:spLocks noGrp="1"/>
          </p:cNvSpPr>
          <p:nvPr>
            <p:ph type="subTitle" idx="1"/>
          </p:nvPr>
        </p:nvSpPr>
        <p:spPr>
          <a:xfrm>
            <a:off x="683568" y="2060848"/>
            <a:ext cx="4536504" cy="4320480"/>
          </a:xfrm>
        </p:spPr>
        <p:txBody>
          <a:bodyPr>
            <a:normAutofit fontScale="70000" lnSpcReduction="20000"/>
          </a:bodyPr>
          <a:lstStyle/>
          <a:p>
            <a:pPr>
              <a:lnSpc>
                <a:spcPct val="115000"/>
              </a:lnSpc>
            </a:pPr>
            <a:r>
              <a:rPr lang="en-GB" b="1" u="sng" dirty="0" smtClean="0">
                <a:solidFill>
                  <a:srgbClr val="0070C0"/>
                </a:solidFill>
                <a:effectLst/>
                <a:latin typeface="Comic Sans MS"/>
                <a:ea typeface="Calibri"/>
                <a:cs typeface="Arial"/>
              </a:rPr>
              <a:t>The Word of God</a:t>
            </a:r>
            <a:endParaRPr lang="en-GB" sz="2000" dirty="0">
              <a:ea typeface="Calibri"/>
              <a:cs typeface="Times New Roman"/>
            </a:endParaRPr>
          </a:p>
          <a:p>
            <a:pPr>
              <a:lnSpc>
                <a:spcPct val="115000"/>
              </a:lnSpc>
            </a:pPr>
            <a:r>
              <a:rPr lang="en-GB" b="1" u="sng" dirty="0" err="1" smtClean="0">
                <a:solidFill>
                  <a:srgbClr val="0070C0"/>
                </a:solidFill>
                <a:effectLst/>
                <a:latin typeface="Comic Sans MS"/>
                <a:ea typeface="Calibri"/>
                <a:cs typeface="Arial"/>
              </a:rPr>
              <a:t>Zaccaheus</a:t>
            </a:r>
            <a:r>
              <a:rPr lang="en-GB" b="1" u="sng" dirty="0" smtClean="0">
                <a:solidFill>
                  <a:srgbClr val="0070C0"/>
                </a:solidFill>
                <a:effectLst/>
                <a:latin typeface="Comic Sans MS"/>
                <a:ea typeface="Calibri"/>
                <a:cs typeface="Arial"/>
              </a:rPr>
              <a:t> the cheating tax collector</a:t>
            </a:r>
            <a:r>
              <a:rPr lang="en-GB" b="1" u="none" strike="noStrike" dirty="0" smtClean="0">
                <a:solidFill>
                  <a:srgbClr val="0070C0"/>
                </a:solidFill>
                <a:effectLst/>
                <a:latin typeface="Comic Sans MS"/>
                <a:ea typeface="Calibri"/>
                <a:cs typeface="Arial"/>
              </a:rPr>
              <a:t> </a:t>
            </a:r>
            <a:endParaRPr lang="en-GB" sz="2000" dirty="0">
              <a:ea typeface="Calibri"/>
              <a:cs typeface="Times New Roman"/>
            </a:endParaRPr>
          </a:p>
          <a:p>
            <a:pPr>
              <a:lnSpc>
                <a:spcPct val="115000"/>
              </a:lnSpc>
              <a:spcAft>
                <a:spcPts val="0"/>
              </a:spcAft>
            </a:pPr>
            <a:r>
              <a:rPr lang="en-GB" b="1" u="sng" dirty="0" smtClean="0">
                <a:solidFill>
                  <a:srgbClr val="FF0000"/>
                </a:solidFill>
                <a:effectLst/>
                <a:latin typeface="Comic Sans MS"/>
                <a:ea typeface="Calibri"/>
                <a:cs typeface="Arial"/>
              </a:rPr>
              <a:t>Gospel acclamation: </a:t>
            </a:r>
            <a:r>
              <a:rPr lang="en-GB" b="1" i="1" u="sng" dirty="0" smtClean="0">
                <a:solidFill>
                  <a:srgbClr val="FF0000"/>
                </a:solidFill>
                <a:effectLst/>
                <a:latin typeface="Comic Sans MS"/>
                <a:ea typeface="Calibri"/>
                <a:cs typeface="Arial"/>
              </a:rPr>
              <a:t>sung</a:t>
            </a:r>
            <a:endParaRPr lang="en-GB" sz="2000" dirty="0">
              <a:ea typeface="Calibri"/>
              <a:cs typeface="Times New Roman"/>
            </a:endParaRPr>
          </a:p>
          <a:p>
            <a:pPr>
              <a:lnSpc>
                <a:spcPct val="115000"/>
              </a:lnSpc>
              <a:spcAft>
                <a:spcPts val="0"/>
              </a:spcAft>
            </a:pPr>
            <a:r>
              <a:rPr lang="en-GB" b="1" dirty="0" smtClean="0">
                <a:solidFill>
                  <a:schemeClr val="tx1"/>
                </a:solidFill>
                <a:effectLst/>
                <a:latin typeface="Comic Sans MS"/>
                <a:ea typeface="Calibri"/>
                <a:cs typeface="Arial"/>
              </a:rPr>
              <a:t>The Lord be with you.</a:t>
            </a:r>
            <a:endParaRPr lang="en-GB" sz="2000" dirty="0">
              <a:solidFill>
                <a:schemeClr val="tx1"/>
              </a:solidFill>
              <a:ea typeface="Calibri"/>
              <a:cs typeface="Times New Roman"/>
            </a:endParaRPr>
          </a:p>
          <a:p>
            <a:pPr>
              <a:lnSpc>
                <a:spcPct val="115000"/>
              </a:lnSpc>
              <a:spcAft>
                <a:spcPts val="0"/>
              </a:spcAft>
            </a:pPr>
            <a:r>
              <a:rPr lang="en-GB" b="1" u="sng" dirty="0" smtClean="0">
                <a:solidFill>
                  <a:srgbClr val="FF0000"/>
                </a:solidFill>
                <a:effectLst/>
                <a:latin typeface="Comic Sans MS"/>
                <a:ea typeface="Calibri"/>
                <a:cs typeface="Arial"/>
              </a:rPr>
              <a:t>All: </a:t>
            </a:r>
            <a:r>
              <a:rPr lang="en-GB" b="1" dirty="0" smtClean="0">
                <a:solidFill>
                  <a:schemeClr val="tx1"/>
                </a:solidFill>
                <a:effectLst/>
                <a:latin typeface="Comic Sans MS"/>
                <a:ea typeface="Calibri"/>
                <a:cs typeface="Arial"/>
              </a:rPr>
              <a:t>And with your Spirit.</a:t>
            </a:r>
            <a:endParaRPr lang="en-GB" sz="2000" dirty="0">
              <a:solidFill>
                <a:schemeClr val="tx1"/>
              </a:solidFill>
              <a:ea typeface="Calibri"/>
              <a:cs typeface="Times New Roman"/>
            </a:endParaRPr>
          </a:p>
          <a:p>
            <a:pPr>
              <a:lnSpc>
                <a:spcPct val="115000"/>
              </a:lnSpc>
              <a:spcAft>
                <a:spcPts val="0"/>
              </a:spcAft>
            </a:pPr>
            <a:r>
              <a:rPr lang="en-GB" b="1" dirty="0" smtClean="0">
                <a:solidFill>
                  <a:schemeClr val="tx1"/>
                </a:solidFill>
                <a:effectLst/>
                <a:latin typeface="Comic Sans MS"/>
                <a:ea typeface="Calibri"/>
                <a:cs typeface="Arial"/>
              </a:rPr>
              <a:t>A reading from the Holy Gospel according to Luke.</a:t>
            </a:r>
            <a:endParaRPr lang="en-GB" sz="2000" dirty="0">
              <a:solidFill>
                <a:schemeClr val="tx1"/>
              </a:solidFill>
              <a:ea typeface="Calibri"/>
              <a:cs typeface="Times New Roman"/>
            </a:endParaRPr>
          </a:p>
          <a:p>
            <a:pPr>
              <a:lnSpc>
                <a:spcPct val="115000"/>
              </a:lnSpc>
              <a:spcAft>
                <a:spcPts val="0"/>
              </a:spcAft>
            </a:pPr>
            <a:r>
              <a:rPr lang="en-GB" b="1" u="sng" dirty="0" smtClean="0">
                <a:solidFill>
                  <a:srgbClr val="FF0000"/>
                </a:solidFill>
                <a:effectLst/>
                <a:latin typeface="Comic Sans MS"/>
                <a:ea typeface="Calibri"/>
                <a:cs typeface="Arial"/>
              </a:rPr>
              <a:t>All:</a:t>
            </a:r>
            <a:r>
              <a:rPr lang="en-GB" b="1" dirty="0" smtClean="0">
                <a:solidFill>
                  <a:srgbClr val="FF0000"/>
                </a:solidFill>
                <a:effectLst/>
                <a:latin typeface="Comic Sans MS"/>
                <a:ea typeface="Calibri"/>
                <a:cs typeface="Arial"/>
              </a:rPr>
              <a:t> </a:t>
            </a:r>
            <a:r>
              <a:rPr lang="en-GB" b="1" dirty="0" smtClean="0">
                <a:solidFill>
                  <a:schemeClr val="tx1"/>
                </a:solidFill>
                <a:effectLst/>
                <a:latin typeface="Comic Sans MS"/>
                <a:ea typeface="Calibri"/>
                <a:cs typeface="Arial"/>
              </a:rPr>
              <a:t>Glory to you o Lord. </a:t>
            </a:r>
            <a:r>
              <a:rPr lang="en-GB" b="1" dirty="0" smtClean="0">
                <a:solidFill>
                  <a:srgbClr val="00B050"/>
                </a:solidFill>
                <a:effectLst/>
                <a:latin typeface="Comic Sans MS"/>
                <a:ea typeface="Calibri"/>
                <a:cs typeface="Arial"/>
              </a:rPr>
              <a:t>(Cross forehead, mouth and heart)</a:t>
            </a:r>
            <a:endParaRPr lang="en-GB" sz="2000" dirty="0">
              <a:ea typeface="Calibri"/>
              <a:cs typeface="Times New Roman"/>
            </a:endParaRPr>
          </a:p>
          <a:p>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1485002"/>
            <a:ext cx="2725737" cy="49683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04366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16633"/>
            <a:ext cx="8640960" cy="2016223"/>
          </a:xfrm>
        </p:spPr>
        <p:txBody>
          <a:bodyPr>
            <a:normAutofit fontScale="90000"/>
          </a:bodyPr>
          <a:lstStyle/>
          <a:p>
            <a:pPr>
              <a:lnSpc>
                <a:spcPct val="115000"/>
              </a:lnSpc>
            </a:pPr>
            <a:r>
              <a:rPr lang="en-GB" sz="3100" b="1" u="sng" dirty="0" smtClean="0">
                <a:solidFill>
                  <a:srgbClr val="FF0000"/>
                </a:solidFill>
                <a:effectLst/>
                <a:latin typeface="Comic Sans MS"/>
                <a:ea typeface="Calibri"/>
                <a:cs typeface="Arial"/>
              </a:rPr>
              <a:t/>
            </a:r>
            <a:br>
              <a:rPr lang="en-GB" sz="3100" b="1" u="sng" dirty="0" smtClean="0">
                <a:solidFill>
                  <a:srgbClr val="FF0000"/>
                </a:solidFill>
                <a:effectLst/>
                <a:latin typeface="Comic Sans MS"/>
                <a:ea typeface="Calibri"/>
                <a:cs typeface="Arial"/>
              </a:rPr>
            </a:br>
            <a:r>
              <a:rPr lang="en-GB" sz="3100" b="1" u="sng" dirty="0" err="1" smtClean="0">
                <a:solidFill>
                  <a:srgbClr val="FF0000"/>
                </a:solidFill>
                <a:effectLst/>
                <a:latin typeface="Comic Sans MS"/>
                <a:ea typeface="Calibri"/>
                <a:cs typeface="Arial"/>
              </a:rPr>
              <a:t>Gweddiwn</a:t>
            </a:r>
            <a:r>
              <a:rPr lang="en-GB" sz="3100" b="1" u="sng" dirty="0" smtClean="0">
                <a:solidFill>
                  <a:srgbClr val="FF0000"/>
                </a:solidFill>
                <a:effectLst/>
                <a:latin typeface="Comic Sans MS"/>
                <a:ea typeface="Calibri"/>
                <a:cs typeface="Arial"/>
              </a:rPr>
              <a:t> / Prayer Service Key Stage Two</a:t>
            </a:r>
            <a:r>
              <a:rPr lang="en-GB" sz="3100" dirty="0">
                <a:ea typeface="Calibri"/>
                <a:cs typeface="Times New Roman"/>
              </a:rPr>
              <a:t/>
            </a:r>
            <a:br>
              <a:rPr lang="en-GB" sz="3100" dirty="0">
                <a:ea typeface="Calibri"/>
                <a:cs typeface="Times New Roman"/>
              </a:rPr>
            </a:br>
            <a:r>
              <a:rPr lang="en-GB" sz="3100" b="1" u="sng" dirty="0" smtClean="0">
                <a:solidFill>
                  <a:srgbClr val="00B0F0"/>
                </a:solidFill>
                <a:effectLst/>
                <a:latin typeface="Comic Sans MS"/>
                <a:ea typeface="Calibri"/>
                <a:cs typeface="Arial"/>
              </a:rPr>
              <a:t>Seeking forgiveness when we have done wrong</a:t>
            </a:r>
            <a:r>
              <a:rPr lang="en-GB" sz="3100" dirty="0">
                <a:ea typeface="Calibri"/>
                <a:cs typeface="Times New Roman"/>
              </a:rPr>
              <a:t/>
            </a:r>
            <a:br>
              <a:rPr lang="en-GB" sz="3100" dirty="0">
                <a:ea typeface="Calibri"/>
                <a:cs typeface="Times New Roman"/>
              </a:rPr>
            </a:br>
            <a:r>
              <a:rPr lang="en-GB" sz="3100" b="1" u="sng" dirty="0" err="1" smtClean="0">
                <a:solidFill>
                  <a:srgbClr val="00B050"/>
                </a:solidFill>
                <a:effectLst/>
                <a:latin typeface="Comic Sans MS"/>
                <a:ea typeface="Calibri"/>
                <a:cs typeface="Arial"/>
              </a:rPr>
              <a:t>Zaccaheus</a:t>
            </a:r>
            <a:r>
              <a:rPr lang="en-GB" sz="3200" dirty="0">
                <a:ea typeface="Calibri"/>
                <a:cs typeface="Times New Roman"/>
              </a:rPr>
              <a:t/>
            </a:r>
            <a:br>
              <a:rPr lang="en-GB" sz="3200" dirty="0">
                <a:ea typeface="Calibri"/>
                <a:cs typeface="Times New Roman"/>
              </a:rPr>
            </a:br>
            <a:endParaRPr lang="en-GB" dirty="0"/>
          </a:p>
        </p:txBody>
      </p:sp>
      <p:sp>
        <p:nvSpPr>
          <p:cNvPr id="3" name="Subtitle 2"/>
          <p:cNvSpPr>
            <a:spLocks noGrp="1"/>
          </p:cNvSpPr>
          <p:nvPr>
            <p:ph type="subTitle" idx="1"/>
          </p:nvPr>
        </p:nvSpPr>
        <p:spPr>
          <a:xfrm>
            <a:off x="179512" y="2060848"/>
            <a:ext cx="4680520" cy="4320480"/>
          </a:xfrm>
        </p:spPr>
        <p:txBody>
          <a:bodyPr>
            <a:normAutofit fontScale="55000" lnSpcReduction="20000"/>
          </a:bodyPr>
          <a:lstStyle/>
          <a:p>
            <a:r>
              <a:rPr lang="en-GB" b="1" u="sng" dirty="0" smtClean="0">
                <a:solidFill>
                  <a:srgbClr val="0070C0"/>
                </a:solidFill>
              </a:rPr>
              <a:t>The Word of God</a:t>
            </a:r>
          </a:p>
          <a:p>
            <a:endParaRPr lang="en-GB" b="1" dirty="0">
              <a:solidFill>
                <a:srgbClr val="000000"/>
              </a:solidFill>
              <a:effectLst/>
              <a:latin typeface="Comic Sans MS"/>
              <a:ea typeface="Times New Roman"/>
              <a:cs typeface="Arial"/>
            </a:endParaRPr>
          </a:p>
          <a:p>
            <a:pPr algn="l"/>
            <a:r>
              <a:rPr lang="en-GB" sz="3600" b="1" dirty="0" smtClean="0">
                <a:solidFill>
                  <a:srgbClr val="000000"/>
                </a:solidFill>
                <a:effectLst/>
                <a:latin typeface="Comic Sans MS"/>
                <a:ea typeface="Times New Roman"/>
                <a:cs typeface="Arial"/>
              </a:rPr>
              <a:t>Jesus went on into Jericho and was passing through. There was a chief tax collector there named </a:t>
            </a:r>
            <a:r>
              <a:rPr lang="en-GB" sz="3600" b="1" dirty="0" err="1" smtClean="0">
                <a:solidFill>
                  <a:srgbClr val="000000"/>
                </a:solidFill>
                <a:effectLst/>
                <a:latin typeface="Comic Sans MS"/>
                <a:ea typeface="Times New Roman"/>
                <a:cs typeface="Arial"/>
              </a:rPr>
              <a:t>Zacchaeus</a:t>
            </a:r>
            <a:r>
              <a:rPr lang="en-GB" sz="3600" b="1" dirty="0" smtClean="0">
                <a:solidFill>
                  <a:srgbClr val="000000"/>
                </a:solidFill>
                <a:effectLst/>
                <a:latin typeface="Comic Sans MS"/>
                <a:ea typeface="Times New Roman"/>
                <a:cs typeface="Arial"/>
              </a:rPr>
              <a:t>, who was rich. He was trying to see who Jesus was, but he was a little man and could not see Jesus because of the crowd. So he ran ahead of the crowd and climbed a sycamore tree to see Jesus, who was going to pass that way. When Jesus came to that place, he looked up and said to </a:t>
            </a:r>
            <a:r>
              <a:rPr lang="en-GB" sz="3600" b="1" dirty="0" err="1" smtClean="0">
                <a:solidFill>
                  <a:srgbClr val="000000"/>
                </a:solidFill>
                <a:effectLst/>
                <a:latin typeface="Comic Sans MS"/>
                <a:ea typeface="Times New Roman"/>
                <a:cs typeface="Arial"/>
              </a:rPr>
              <a:t>Zacchaeus</a:t>
            </a:r>
            <a:r>
              <a:rPr lang="en-GB" sz="3600" b="1" dirty="0" smtClean="0">
                <a:solidFill>
                  <a:srgbClr val="000000"/>
                </a:solidFill>
                <a:effectLst/>
                <a:latin typeface="Comic Sans MS"/>
                <a:ea typeface="Times New Roman"/>
                <a:cs typeface="Arial"/>
              </a:rPr>
              <a:t>, “Hurry down, </a:t>
            </a:r>
            <a:r>
              <a:rPr lang="en-GB" sz="3600" b="1" dirty="0" err="1" smtClean="0">
                <a:solidFill>
                  <a:srgbClr val="000000"/>
                </a:solidFill>
                <a:effectLst/>
                <a:latin typeface="Comic Sans MS"/>
                <a:ea typeface="Times New Roman"/>
                <a:cs typeface="Arial"/>
              </a:rPr>
              <a:t>Zacchaeus</a:t>
            </a:r>
            <a:r>
              <a:rPr lang="en-GB" sz="3600" b="1" dirty="0" smtClean="0">
                <a:solidFill>
                  <a:srgbClr val="000000"/>
                </a:solidFill>
                <a:effectLst/>
                <a:latin typeface="Comic Sans MS"/>
                <a:ea typeface="Times New Roman"/>
                <a:cs typeface="Arial"/>
              </a:rPr>
              <a:t>, because I must stay in your house today</a:t>
            </a:r>
            <a:r>
              <a:rPr lang="en-GB" b="1" dirty="0" smtClean="0">
                <a:solidFill>
                  <a:srgbClr val="000000"/>
                </a:solidFill>
                <a:effectLst/>
                <a:latin typeface="Comic Sans MS"/>
                <a:ea typeface="Times New Roman"/>
                <a:cs typeface="Arial"/>
              </a:rPr>
              <a:t>.”</a:t>
            </a:r>
            <a:endParaRPr lang="en-GB" sz="2400" dirty="0" smtClean="0">
              <a:effectLst/>
              <a:latin typeface="Times New Roman"/>
              <a:ea typeface="Times New Roman"/>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1916832"/>
            <a:ext cx="3767385"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04366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16633"/>
            <a:ext cx="8640960" cy="2016223"/>
          </a:xfrm>
        </p:spPr>
        <p:txBody>
          <a:bodyPr>
            <a:normAutofit fontScale="90000"/>
          </a:bodyPr>
          <a:lstStyle/>
          <a:p>
            <a:pPr>
              <a:lnSpc>
                <a:spcPct val="115000"/>
              </a:lnSpc>
            </a:pPr>
            <a:r>
              <a:rPr lang="en-GB" sz="3100" b="1" u="sng" dirty="0" smtClean="0">
                <a:solidFill>
                  <a:srgbClr val="FF0000"/>
                </a:solidFill>
                <a:effectLst/>
                <a:latin typeface="Comic Sans MS"/>
                <a:ea typeface="Calibri"/>
                <a:cs typeface="Arial"/>
              </a:rPr>
              <a:t/>
            </a:r>
            <a:br>
              <a:rPr lang="en-GB" sz="3100" b="1" u="sng" dirty="0" smtClean="0">
                <a:solidFill>
                  <a:srgbClr val="FF0000"/>
                </a:solidFill>
                <a:effectLst/>
                <a:latin typeface="Comic Sans MS"/>
                <a:ea typeface="Calibri"/>
                <a:cs typeface="Arial"/>
              </a:rPr>
            </a:br>
            <a:r>
              <a:rPr lang="en-GB" sz="3100" b="1" u="sng" dirty="0" err="1" smtClean="0">
                <a:solidFill>
                  <a:srgbClr val="FF0000"/>
                </a:solidFill>
                <a:effectLst/>
                <a:latin typeface="Comic Sans MS"/>
                <a:ea typeface="Calibri"/>
                <a:cs typeface="Arial"/>
              </a:rPr>
              <a:t>Gweddiwn</a:t>
            </a:r>
            <a:r>
              <a:rPr lang="en-GB" sz="3100" b="1" u="sng" dirty="0" smtClean="0">
                <a:solidFill>
                  <a:srgbClr val="FF0000"/>
                </a:solidFill>
                <a:effectLst/>
                <a:latin typeface="Comic Sans MS"/>
                <a:ea typeface="Calibri"/>
                <a:cs typeface="Arial"/>
              </a:rPr>
              <a:t> / Prayer Service Key Stage Two</a:t>
            </a:r>
            <a:r>
              <a:rPr lang="en-GB" sz="3100" dirty="0">
                <a:ea typeface="Calibri"/>
                <a:cs typeface="Times New Roman"/>
              </a:rPr>
              <a:t/>
            </a:r>
            <a:br>
              <a:rPr lang="en-GB" sz="3100" dirty="0">
                <a:ea typeface="Calibri"/>
                <a:cs typeface="Times New Roman"/>
              </a:rPr>
            </a:br>
            <a:r>
              <a:rPr lang="en-GB" sz="3100" b="1" u="sng" dirty="0" smtClean="0">
                <a:solidFill>
                  <a:srgbClr val="00B0F0"/>
                </a:solidFill>
                <a:effectLst/>
                <a:latin typeface="Comic Sans MS"/>
                <a:ea typeface="Calibri"/>
                <a:cs typeface="Arial"/>
              </a:rPr>
              <a:t>Seeking forgiveness when we have done wrong</a:t>
            </a:r>
            <a:r>
              <a:rPr lang="en-GB" sz="3100" dirty="0">
                <a:ea typeface="Calibri"/>
                <a:cs typeface="Times New Roman"/>
              </a:rPr>
              <a:t/>
            </a:r>
            <a:br>
              <a:rPr lang="en-GB" sz="3100" dirty="0">
                <a:ea typeface="Calibri"/>
                <a:cs typeface="Times New Roman"/>
              </a:rPr>
            </a:br>
            <a:r>
              <a:rPr lang="en-GB" sz="3100" b="1" u="sng" dirty="0" err="1" smtClean="0">
                <a:solidFill>
                  <a:srgbClr val="00B050"/>
                </a:solidFill>
                <a:effectLst/>
                <a:latin typeface="Comic Sans MS"/>
                <a:ea typeface="Calibri"/>
                <a:cs typeface="Arial"/>
              </a:rPr>
              <a:t>Zaccaheus</a:t>
            </a:r>
            <a:r>
              <a:rPr lang="en-GB" sz="3200" dirty="0">
                <a:ea typeface="Calibri"/>
                <a:cs typeface="Times New Roman"/>
              </a:rPr>
              <a:t/>
            </a:r>
            <a:br>
              <a:rPr lang="en-GB" sz="3200" dirty="0">
                <a:ea typeface="Calibri"/>
                <a:cs typeface="Times New Roman"/>
              </a:rPr>
            </a:br>
            <a:endParaRPr lang="en-GB" dirty="0"/>
          </a:p>
        </p:txBody>
      </p:sp>
      <p:sp>
        <p:nvSpPr>
          <p:cNvPr id="3" name="Subtitle 2"/>
          <p:cNvSpPr>
            <a:spLocks noGrp="1"/>
          </p:cNvSpPr>
          <p:nvPr>
            <p:ph type="subTitle" idx="1"/>
          </p:nvPr>
        </p:nvSpPr>
        <p:spPr>
          <a:xfrm>
            <a:off x="395536" y="2060848"/>
            <a:ext cx="4896544" cy="4320480"/>
          </a:xfrm>
        </p:spPr>
        <p:txBody>
          <a:bodyPr>
            <a:normAutofit fontScale="55000" lnSpcReduction="20000"/>
          </a:bodyPr>
          <a:lstStyle/>
          <a:p>
            <a:r>
              <a:rPr lang="en-GB" b="1" u="sng" dirty="0" smtClean="0">
                <a:solidFill>
                  <a:srgbClr val="0070C0"/>
                </a:solidFill>
              </a:rPr>
              <a:t>The Word of God </a:t>
            </a:r>
          </a:p>
          <a:p>
            <a:r>
              <a:rPr lang="en-GB" b="1" dirty="0" err="1" smtClean="0">
                <a:solidFill>
                  <a:srgbClr val="000000"/>
                </a:solidFill>
                <a:effectLst/>
                <a:latin typeface="Comic Sans MS"/>
                <a:ea typeface="Times New Roman"/>
                <a:cs typeface="Arial"/>
              </a:rPr>
              <a:t>Zacchaeus</a:t>
            </a:r>
            <a:r>
              <a:rPr lang="en-GB" b="1" dirty="0" smtClean="0">
                <a:solidFill>
                  <a:srgbClr val="000000"/>
                </a:solidFill>
                <a:effectLst/>
                <a:latin typeface="Comic Sans MS"/>
                <a:ea typeface="Times New Roman"/>
                <a:cs typeface="Arial"/>
              </a:rPr>
              <a:t> hurried down and welcomed him with great joy. All the people who saw it started grumbling, “This man has gone as a guest to the home of a sinner!”</a:t>
            </a:r>
            <a:endParaRPr lang="en-GB" sz="2400" dirty="0" smtClean="0">
              <a:effectLst/>
              <a:latin typeface="Times New Roman"/>
              <a:ea typeface="Times New Roman"/>
            </a:endParaRPr>
          </a:p>
          <a:p>
            <a:r>
              <a:rPr lang="en-GB" b="1" dirty="0" err="1" smtClean="0">
                <a:solidFill>
                  <a:srgbClr val="000000"/>
                </a:solidFill>
                <a:effectLst/>
                <a:latin typeface="Comic Sans MS"/>
                <a:ea typeface="Times New Roman"/>
                <a:cs typeface="Arial"/>
              </a:rPr>
              <a:t>Zacchaeus</a:t>
            </a:r>
            <a:r>
              <a:rPr lang="en-GB" b="1" dirty="0" smtClean="0">
                <a:solidFill>
                  <a:srgbClr val="000000"/>
                </a:solidFill>
                <a:effectLst/>
                <a:latin typeface="Comic Sans MS"/>
                <a:ea typeface="Times New Roman"/>
                <a:cs typeface="Arial"/>
              </a:rPr>
              <a:t> stood up and said to the Lord, “Listen, sir! I will give half my belongings to the poor, and if I have cheated anyone, I will pay back four times as much.”</a:t>
            </a:r>
            <a:endParaRPr lang="en-GB" sz="2400" dirty="0" smtClean="0">
              <a:effectLst/>
              <a:latin typeface="Times New Roman"/>
              <a:ea typeface="Times New Roman"/>
            </a:endParaRPr>
          </a:p>
          <a:p>
            <a:r>
              <a:rPr lang="en-GB" b="1" dirty="0" smtClean="0">
                <a:solidFill>
                  <a:srgbClr val="000000"/>
                </a:solidFill>
                <a:effectLst/>
                <a:latin typeface="Comic Sans MS"/>
                <a:ea typeface="Calibri"/>
                <a:cs typeface="Arial"/>
              </a:rPr>
              <a:t>Jesus said to him, “Salvation has come to this house today, for this man, also, is a descendant of Abraham. The Son of Man came to seek and to save the lost</a:t>
            </a:r>
          </a:p>
          <a:p>
            <a:r>
              <a:rPr lang="en-GB" b="1" dirty="0" smtClean="0">
                <a:solidFill>
                  <a:srgbClr val="000000"/>
                </a:solidFill>
                <a:latin typeface="Comic Sans MS"/>
                <a:cs typeface="Arial"/>
              </a:rPr>
              <a:t>The word of the Lord</a:t>
            </a:r>
          </a:p>
          <a:p>
            <a:r>
              <a:rPr lang="en-GB" b="1" u="sng" dirty="0" smtClean="0">
                <a:solidFill>
                  <a:srgbClr val="FF0000"/>
                </a:solidFill>
                <a:latin typeface="Comic Sans MS"/>
                <a:cs typeface="Arial"/>
              </a:rPr>
              <a:t>All: Thanks be to God.</a:t>
            </a:r>
            <a:endParaRPr lang="en-GB" b="1" u="sng" dirty="0">
              <a:solidFill>
                <a:srgbClr val="FF0000"/>
              </a:solidFil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1772816"/>
            <a:ext cx="3456384"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04366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16633"/>
            <a:ext cx="8640960" cy="2016223"/>
          </a:xfrm>
        </p:spPr>
        <p:txBody>
          <a:bodyPr>
            <a:normAutofit fontScale="90000"/>
          </a:bodyPr>
          <a:lstStyle/>
          <a:p>
            <a:pPr>
              <a:lnSpc>
                <a:spcPct val="115000"/>
              </a:lnSpc>
            </a:pPr>
            <a:r>
              <a:rPr lang="en-GB" sz="3100" b="1" u="sng" dirty="0" smtClean="0">
                <a:solidFill>
                  <a:srgbClr val="FF0000"/>
                </a:solidFill>
                <a:effectLst/>
                <a:latin typeface="Comic Sans MS"/>
                <a:ea typeface="Calibri"/>
                <a:cs typeface="Arial"/>
              </a:rPr>
              <a:t/>
            </a:r>
            <a:br>
              <a:rPr lang="en-GB" sz="3100" b="1" u="sng" dirty="0" smtClean="0">
                <a:solidFill>
                  <a:srgbClr val="FF0000"/>
                </a:solidFill>
                <a:effectLst/>
                <a:latin typeface="Comic Sans MS"/>
                <a:ea typeface="Calibri"/>
                <a:cs typeface="Arial"/>
              </a:rPr>
            </a:br>
            <a:r>
              <a:rPr lang="en-GB" sz="3100" b="1" u="sng" dirty="0" err="1" smtClean="0">
                <a:solidFill>
                  <a:srgbClr val="FF0000"/>
                </a:solidFill>
                <a:effectLst/>
                <a:latin typeface="Comic Sans MS"/>
                <a:ea typeface="Calibri"/>
                <a:cs typeface="Arial"/>
              </a:rPr>
              <a:t>Gweddiwn</a:t>
            </a:r>
            <a:r>
              <a:rPr lang="en-GB" sz="3100" b="1" u="sng" dirty="0" smtClean="0">
                <a:solidFill>
                  <a:srgbClr val="FF0000"/>
                </a:solidFill>
                <a:effectLst/>
                <a:latin typeface="Comic Sans MS"/>
                <a:ea typeface="Calibri"/>
                <a:cs typeface="Arial"/>
              </a:rPr>
              <a:t> / Prayer Service Key Stage Two</a:t>
            </a:r>
            <a:r>
              <a:rPr lang="en-GB" sz="3100" dirty="0">
                <a:ea typeface="Calibri"/>
                <a:cs typeface="Times New Roman"/>
              </a:rPr>
              <a:t/>
            </a:r>
            <a:br>
              <a:rPr lang="en-GB" sz="3100" dirty="0">
                <a:ea typeface="Calibri"/>
                <a:cs typeface="Times New Roman"/>
              </a:rPr>
            </a:br>
            <a:r>
              <a:rPr lang="en-GB" sz="3100" b="1" u="sng" dirty="0" smtClean="0">
                <a:solidFill>
                  <a:srgbClr val="00B0F0"/>
                </a:solidFill>
                <a:effectLst/>
                <a:latin typeface="Comic Sans MS"/>
                <a:ea typeface="Calibri"/>
                <a:cs typeface="Arial"/>
              </a:rPr>
              <a:t>Seeking forgiveness when we have done wrong</a:t>
            </a:r>
            <a:r>
              <a:rPr lang="en-GB" sz="3100" dirty="0">
                <a:ea typeface="Calibri"/>
                <a:cs typeface="Times New Roman"/>
              </a:rPr>
              <a:t/>
            </a:r>
            <a:br>
              <a:rPr lang="en-GB" sz="3100" dirty="0">
                <a:ea typeface="Calibri"/>
                <a:cs typeface="Times New Roman"/>
              </a:rPr>
            </a:br>
            <a:r>
              <a:rPr lang="en-GB" sz="3100" b="1" u="sng" dirty="0" err="1" smtClean="0">
                <a:solidFill>
                  <a:srgbClr val="00B050"/>
                </a:solidFill>
                <a:effectLst/>
                <a:latin typeface="Comic Sans MS"/>
                <a:ea typeface="Calibri"/>
                <a:cs typeface="Arial"/>
              </a:rPr>
              <a:t>Zaccaheus</a:t>
            </a:r>
            <a:r>
              <a:rPr lang="en-GB" sz="3200" dirty="0">
                <a:ea typeface="Calibri"/>
                <a:cs typeface="Times New Roman"/>
              </a:rPr>
              <a:t/>
            </a:r>
            <a:br>
              <a:rPr lang="en-GB" sz="3200" dirty="0">
                <a:ea typeface="Calibri"/>
                <a:cs typeface="Times New Roman"/>
              </a:rPr>
            </a:br>
            <a:endParaRPr lang="en-GB" dirty="0"/>
          </a:p>
        </p:txBody>
      </p:sp>
      <p:sp>
        <p:nvSpPr>
          <p:cNvPr id="3" name="Subtitle 2"/>
          <p:cNvSpPr>
            <a:spLocks noGrp="1"/>
          </p:cNvSpPr>
          <p:nvPr>
            <p:ph type="subTitle" idx="1"/>
          </p:nvPr>
        </p:nvSpPr>
        <p:spPr>
          <a:xfrm>
            <a:off x="251520" y="2060848"/>
            <a:ext cx="6336704" cy="4320480"/>
          </a:xfrm>
        </p:spPr>
        <p:txBody>
          <a:bodyPr>
            <a:normAutofit fontScale="62500" lnSpcReduction="20000"/>
          </a:bodyPr>
          <a:lstStyle/>
          <a:p>
            <a:pPr algn="l"/>
            <a:r>
              <a:rPr lang="en-GB" b="1" u="sng" dirty="0" smtClean="0">
                <a:solidFill>
                  <a:srgbClr val="0070C0"/>
                </a:solidFill>
                <a:effectLst/>
                <a:latin typeface="Comic Sans MS"/>
                <a:ea typeface="Times New Roman"/>
                <a:cs typeface="Arial"/>
              </a:rPr>
              <a:t>Reflection on the Word of God</a:t>
            </a:r>
            <a:endParaRPr lang="en-GB" sz="2400" dirty="0" smtClean="0">
              <a:effectLst/>
              <a:latin typeface="Times New Roman"/>
              <a:ea typeface="Times New Roman"/>
            </a:endParaRPr>
          </a:p>
          <a:p>
            <a:pPr algn="l">
              <a:lnSpc>
                <a:spcPct val="115000"/>
              </a:lnSpc>
              <a:spcAft>
                <a:spcPts val="0"/>
              </a:spcAft>
            </a:pPr>
            <a:r>
              <a:rPr lang="en-GB" b="1" dirty="0" smtClean="0">
                <a:solidFill>
                  <a:srgbClr val="000000"/>
                </a:solidFill>
                <a:effectLst/>
                <a:latin typeface="Comic Sans MS"/>
                <a:ea typeface="Calibri"/>
                <a:cs typeface="Arial"/>
              </a:rPr>
              <a:t>While Jesus was in Jericho, a man called </a:t>
            </a:r>
            <a:r>
              <a:rPr lang="en-GB" b="1" dirty="0" err="1" smtClean="0">
                <a:solidFill>
                  <a:srgbClr val="000000"/>
                </a:solidFill>
                <a:effectLst/>
                <a:latin typeface="Comic Sans MS"/>
                <a:ea typeface="Calibri"/>
                <a:cs typeface="Arial"/>
              </a:rPr>
              <a:t>Zacchaeus</a:t>
            </a:r>
            <a:r>
              <a:rPr lang="en-GB" b="1" dirty="0" smtClean="0">
                <a:solidFill>
                  <a:srgbClr val="000000"/>
                </a:solidFill>
                <a:effectLst/>
                <a:latin typeface="Comic Sans MS"/>
                <a:ea typeface="Calibri"/>
                <a:cs typeface="Arial"/>
              </a:rPr>
              <a:t> who was very rich from being a tax collector wanted to meet him. </a:t>
            </a:r>
            <a:r>
              <a:rPr lang="en-GB" b="1" dirty="0" err="1" smtClean="0">
                <a:solidFill>
                  <a:srgbClr val="000000"/>
                </a:solidFill>
                <a:effectLst/>
                <a:latin typeface="Comic Sans MS"/>
                <a:ea typeface="Calibri"/>
                <a:cs typeface="Arial"/>
              </a:rPr>
              <a:t>Zacchaeus</a:t>
            </a:r>
            <a:r>
              <a:rPr lang="en-GB" b="1" dirty="0" smtClean="0">
                <a:solidFill>
                  <a:srgbClr val="000000"/>
                </a:solidFill>
                <a:effectLst/>
                <a:latin typeface="Comic Sans MS"/>
                <a:ea typeface="Calibri"/>
                <a:cs typeface="Arial"/>
              </a:rPr>
              <a:t> was so short and there was such a big crowd that he had to climb a tree in order to see Jesus.</a:t>
            </a:r>
            <a:endParaRPr lang="en-GB" sz="2000" dirty="0">
              <a:ea typeface="Calibri"/>
              <a:cs typeface="Times New Roman"/>
            </a:endParaRPr>
          </a:p>
          <a:p>
            <a:pPr algn="l">
              <a:lnSpc>
                <a:spcPct val="115000"/>
              </a:lnSpc>
              <a:spcAft>
                <a:spcPts val="0"/>
              </a:spcAft>
            </a:pPr>
            <a:r>
              <a:rPr lang="en-GB" b="1" dirty="0" smtClean="0">
                <a:solidFill>
                  <a:srgbClr val="000000"/>
                </a:solidFill>
                <a:effectLst/>
                <a:latin typeface="Comic Sans MS"/>
                <a:ea typeface="Calibri"/>
                <a:cs typeface="Arial"/>
              </a:rPr>
              <a:t>Jesus told </a:t>
            </a:r>
            <a:r>
              <a:rPr lang="en-GB" b="1" dirty="0" err="1" smtClean="0">
                <a:solidFill>
                  <a:srgbClr val="000000"/>
                </a:solidFill>
                <a:effectLst/>
                <a:latin typeface="Comic Sans MS"/>
                <a:ea typeface="Calibri"/>
                <a:cs typeface="Arial"/>
              </a:rPr>
              <a:t>Zacchaeus</a:t>
            </a:r>
            <a:r>
              <a:rPr lang="en-GB" b="1" dirty="0" smtClean="0">
                <a:solidFill>
                  <a:srgbClr val="000000"/>
                </a:solidFill>
                <a:effectLst/>
                <a:latin typeface="Comic Sans MS"/>
                <a:ea typeface="Calibri"/>
                <a:cs typeface="Arial"/>
              </a:rPr>
              <a:t> that he wanted to have dinner at his house. The crowds were cross because they thought </a:t>
            </a:r>
            <a:r>
              <a:rPr lang="en-GB" b="1" dirty="0" err="1" smtClean="0">
                <a:solidFill>
                  <a:srgbClr val="000000"/>
                </a:solidFill>
                <a:effectLst/>
                <a:latin typeface="Comic Sans MS"/>
                <a:ea typeface="Calibri"/>
                <a:cs typeface="Arial"/>
              </a:rPr>
              <a:t>Zacchaeus</a:t>
            </a:r>
            <a:r>
              <a:rPr lang="en-GB" b="1" dirty="0" smtClean="0">
                <a:solidFill>
                  <a:srgbClr val="000000"/>
                </a:solidFill>
                <a:effectLst/>
                <a:latin typeface="Comic Sans MS"/>
                <a:ea typeface="Calibri"/>
                <a:cs typeface="Arial"/>
              </a:rPr>
              <a:t> was a sinner – a person who was not always good and kind. </a:t>
            </a:r>
            <a:r>
              <a:rPr lang="en-GB" b="1" dirty="0" err="1" smtClean="0">
                <a:solidFill>
                  <a:srgbClr val="000000"/>
                </a:solidFill>
                <a:effectLst/>
                <a:latin typeface="Comic Sans MS"/>
                <a:ea typeface="Calibri"/>
                <a:cs typeface="Arial"/>
              </a:rPr>
              <a:t>Zacchaeus</a:t>
            </a:r>
            <a:r>
              <a:rPr lang="en-GB" b="1" dirty="0" smtClean="0">
                <a:solidFill>
                  <a:srgbClr val="000000"/>
                </a:solidFill>
                <a:effectLst/>
                <a:latin typeface="Comic Sans MS"/>
                <a:ea typeface="Calibri"/>
                <a:cs typeface="Arial"/>
              </a:rPr>
              <a:t> really wanted to change his life but didn't know how to do it without someone helping him. He believed that Jesus was the only one who could help.</a:t>
            </a:r>
            <a:endParaRPr lang="en-GB" sz="1600" dirty="0">
              <a:solidFill>
                <a:srgbClr val="31849B"/>
              </a:solidFill>
              <a:ea typeface="Calibri"/>
              <a:cs typeface="Times New Roman"/>
            </a:endParaRPr>
          </a:p>
          <a:p>
            <a:endParaRPr lang="en-GB" dirty="0"/>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772816"/>
            <a:ext cx="2520280"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04366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16633"/>
            <a:ext cx="8640960" cy="2016223"/>
          </a:xfrm>
        </p:spPr>
        <p:txBody>
          <a:bodyPr>
            <a:normAutofit fontScale="90000"/>
          </a:bodyPr>
          <a:lstStyle/>
          <a:p>
            <a:pPr>
              <a:lnSpc>
                <a:spcPct val="115000"/>
              </a:lnSpc>
            </a:pPr>
            <a:r>
              <a:rPr lang="en-GB" sz="3100" b="1" u="sng" dirty="0" smtClean="0">
                <a:solidFill>
                  <a:srgbClr val="FF0000"/>
                </a:solidFill>
                <a:effectLst/>
                <a:latin typeface="Comic Sans MS"/>
                <a:ea typeface="Calibri"/>
                <a:cs typeface="Arial"/>
              </a:rPr>
              <a:t/>
            </a:r>
            <a:br>
              <a:rPr lang="en-GB" sz="3100" b="1" u="sng" dirty="0" smtClean="0">
                <a:solidFill>
                  <a:srgbClr val="FF0000"/>
                </a:solidFill>
                <a:effectLst/>
                <a:latin typeface="Comic Sans MS"/>
                <a:ea typeface="Calibri"/>
                <a:cs typeface="Arial"/>
              </a:rPr>
            </a:br>
            <a:r>
              <a:rPr lang="en-GB" sz="3100" b="1" u="sng" dirty="0" err="1" smtClean="0">
                <a:solidFill>
                  <a:srgbClr val="FF0000"/>
                </a:solidFill>
                <a:effectLst/>
                <a:latin typeface="Comic Sans MS"/>
                <a:ea typeface="Calibri"/>
                <a:cs typeface="Arial"/>
              </a:rPr>
              <a:t>Gweddiwn</a:t>
            </a:r>
            <a:r>
              <a:rPr lang="en-GB" sz="3100" b="1" u="sng" dirty="0" smtClean="0">
                <a:solidFill>
                  <a:srgbClr val="FF0000"/>
                </a:solidFill>
                <a:effectLst/>
                <a:latin typeface="Comic Sans MS"/>
                <a:ea typeface="Calibri"/>
                <a:cs typeface="Arial"/>
              </a:rPr>
              <a:t> / Prayer Service Key Stage Two</a:t>
            </a:r>
            <a:r>
              <a:rPr lang="en-GB" sz="3100" dirty="0">
                <a:ea typeface="Calibri"/>
                <a:cs typeface="Times New Roman"/>
              </a:rPr>
              <a:t/>
            </a:r>
            <a:br>
              <a:rPr lang="en-GB" sz="3100" dirty="0">
                <a:ea typeface="Calibri"/>
                <a:cs typeface="Times New Roman"/>
              </a:rPr>
            </a:br>
            <a:r>
              <a:rPr lang="en-GB" sz="3100" b="1" u="sng" dirty="0" smtClean="0">
                <a:solidFill>
                  <a:srgbClr val="00B0F0"/>
                </a:solidFill>
                <a:effectLst/>
                <a:latin typeface="Comic Sans MS"/>
                <a:ea typeface="Calibri"/>
                <a:cs typeface="Arial"/>
              </a:rPr>
              <a:t>Seeking forgiveness when we have done wrong</a:t>
            </a:r>
            <a:r>
              <a:rPr lang="en-GB" sz="3100" dirty="0">
                <a:ea typeface="Calibri"/>
                <a:cs typeface="Times New Roman"/>
              </a:rPr>
              <a:t/>
            </a:r>
            <a:br>
              <a:rPr lang="en-GB" sz="3100" dirty="0">
                <a:ea typeface="Calibri"/>
                <a:cs typeface="Times New Roman"/>
              </a:rPr>
            </a:br>
            <a:r>
              <a:rPr lang="en-GB" sz="3100" b="1" u="sng" dirty="0" err="1" smtClean="0">
                <a:solidFill>
                  <a:srgbClr val="00B050"/>
                </a:solidFill>
                <a:effectLst/>
                <a:latin typeface="Comic Sans MS"/>
                <a:ea typeface="Calibri"/>
                <a:cs typeface="Arial"/>
              </a:rPr>
              <a:t>Zaccaheus</a:t>
            </a:r>
            <a:r>
              <a:rPr lang="en-GB" sz="3200" dirty="0">
                <a:ea typeface="Calibri"/>
                <a:cs typeface="Times New Roman"/>
              </a:rPr>
              <a:t/>
            </a:r>
            <a:br>
              <a:rPr lang="en-GB" sz="3200" dirty="0">
                <a:ea typeface="Calibri"/>
                <a:cs typeface="Times New Roman"/>
              </a:rPr>
            </a:br>
            <a:endParaRPr lang="en-GB" dirty="0"/>
          </a:p>
        </p:txBody>
      </p:sp>
      <p:sp>
        <p:nvSpPr>
          <p:cNvPr id="3" name="Subtitle 2"/>
          <p:cNvSpPr>
            <a:spLocks noGrp="1"/>
          </p:cNvSpPr>
          <p:nvPr>
            <p:ph type="subTitle" idx="1"/>
          </p:nvPr>
        </p:nvSpPr>
        <p:spPr>
          <a:xfrm>
            <a:off x="323528" y="2060848"/>
            <a:ext cx="4320480" cy="4320480"/>
          </a:xfrm>
        </p:spPr>
        <p:txBody>
          <a:bodyPr>
            <a:normAutofit fontScale="25000" lnSpcReduction="20000"/>
          </a:bodyPr>
          <a:lstStyle/>
          <a:p>
            <a:pPr>
              <a:lnSpc>
                <a:spcPct val="115000"/>
              </a:lnSpc>
              <a:spcAft>
                <a:spcPts val="0"/>
              </a:spcAft>
            </a:pPr>
            <a:r>
              <a:rPr lang="en-GB" sz="6400" b="1" u="sng" dirty="0" smtClean="0">
                <a:solidFill>
                  <a:srgbClr val="0070C0"/>
                </a:solidFill>
                <a:effectLst/>
                <a:latin typeface="Comic Sans MS"/>
                <a:ea typeface="Calibri"/>
                <a:cs typeface="Arial"/>
              </a:rPr>
              <a:t>Do you think having lots of money makes people happy? Why or why not? </a:t>
            </a:r>
            <a:endParaRPr lang="en-GB" sz="6400" dirty="0">
              <a:solidFill>
                <a:srgbClr val="31849B"/>
              </a:solidFill>
              <a:ea typeface="Calibri"/>
              <a:cs typeface="Times New Roman"/>
            </a:endParaRPr>
          </a:p>
          <a:p>
            <a:pPr algn="l">
              <a:lnSpc>
                <a:spcPct val="115000"/>
              </a:lnSpc>
              <a:spcAft>
                <a:spcPts val="0"/>
              </a:spcAft>
            </a:pPr>
            <a:r>
              <a:rPr lang="en-GB" sz="7200" b="1" dirty="0" smtClean="0">
                <a:solidFill>
                  <a:srgbClr val="000000"/>
                </a:solidFill>
                <a:effectLst/>
                <a:latin typeface="Comic Sans MS"/>
                <a:ea typeface="Calibri"/>
                <a:cs typeface="Arial"/>
              </a:rPr>
              <a:t>Having enough money to get food and drink and have somewhere to live is really important, but if money is all we have that won’t make us happy. We also need family and friends. People who care about us and love us. We need to feel part of a community and play our part in caring for others. We need God. </a:t>
            </a:r>
            <a:endParaRPr lang="en-GB" sz="7200" dirty="0">
              <a:solidFill>
                <a:srgbClr val="31849B"/>
              </a:solidFill>
              <a:ea typeface="Calibri"/>
              <a:cs typeface="Times New Roman"/>
            </a:endParaRPr>
          </a:p>
          <a:p>
            <a:pPr algn="l">
              <a:lnSpc>
                <a:spcPct val="115000"/>
              </a:lnSpc>
              <a:spcAft>
                <a:spcPts val="0"/>
              </a:spcAft>
            </a:pPr>
            <a:r>
              <a:rPr lang="en-GB" sz="7200" b="1" dirty="0" err="1" smtClean="0">
                <a:solidFill>
                  <a:srgbClr val="000000"/>
                </a:solidFill>
                <a:effectLst/>
                <a:latin typeface="Comic Sans MS"/>
                <a:ea typeface="Calibri"/>
                <a:cs typeface="Arial"/>
              </a:rPr>
              <a:t>Zacchaeus</a:t>
            </a:r>
            <a:r>
              <a:rPr lang="en-GB" sz="7200" b="1" dirty="0" smtClean="0">
                <a:solidFill>
                  <a:srgbClr val="000000"/>
                </a:solidFill>
                <a:effectLst/>
                <a:latin typeface="Comic Sans MS"/>
                <a:ea typeface="Calibri"/>
                <a:cs typeface="Arial"/>
              </a:rPr>
              <a:t> was rich. But he wasn’t happy. He knew that he was missing something in his life. He knew that Jesus was special and hoped that by following Jesus, he could become happier.</a:t>
            </a:r>
            <a:endParaRPr lang="en-GB" sz="7200" dirty="0">
              <a:solidFill>
                <a:srgbClr val="31849B"/>
              </a:solidFill>
              <a:ea typeface="Calibri"/>
              <a:cs typeface="Times New Roman"/>
            </a:endParaRPr>
          </a:p>
          <a:p>
            <a:pPr>
              <a:spcAft>
                <a:spcPts val="0"/>
              </a:spcAft>
            </a:pPr>
            <a:r>
              <a:rPr lang="en-GB" sz="7200" b="1" dirty="0" smtClean="0">
                <a:solidFill>
                  <a:srgbClr val="000000"/>
                </a:solidFill>
                <a:effectLst/>
                <a:latin typeface="Comic Sans MS"/>
                <a:ea typeface="Calibri"/>
                <a:cs typeface="Arial"/>
              </a:rPr>
              <a:t> </a:t>
            </a:r>
            <a:endParaRPr lang="en-GB" sz="7200" dirty="0">
              <a:solidFill>
                <a:srgbClr val="31849B"/>
              </a:solidFill>
              <a:ea typeface="Calibri"/>
              <a:cs typeface="Times New Roman"/>
            </a:endParaRPr>
          </a:p>
          <a:p>
            <a:endParaRPr lang="en-GB"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1844824"/>
            <a:ext cx="3527055"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04366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16633"/>
            <a:ext cx="8640960" cy="2016223"/>
          </a:xfrm>
        </p:spPr>
        <p:txBody>
          <a:bodyPr>
            <a:normAutofit fontScale="90000"/>
          </a:bodyPr>
          <a:lstStyle/>
          <a:p>
            <a:pPr>
              <a:lnSpc>
                <a:spcPct val="115000"/>
              </a:lnSpc>
            </a:pPr>
            <a:r>
              <a:rPr lang="en-GB" sz="3100" b="1" u="sng" dirty="0" smtClean="0">
                <a:solidFill>
                  <a:srgbClr val="FF0000"/>
                </a:solidFill>
                <a:effectLst/>
                <a:latin typeface="Comic Sans MS"/>
                <a:ea typeface="Calibri"/>
                <a:cs typeface="Arial"/>
              </a:rPr>
              <a:t/>
            </a:r>
            <a:br>
              <a:rPr lang="en-GB" sz="3100" b="1" u="sng" dirty="0" smtClean="0">
                <a:solidFill>
                  <a:srgbClr val="FF0000"/>
                </a:solidFill>
                <a:effectLst/>
                <a:latin typeface="Comic Sans MS"/>
                <a:ea typeface="Calibri"/>
                <a:cs typeface="Arial"/>
              </a:rPr>
            </a:br>
            <a:r>
              <a:rPr lang="en-GB" sz="3100" b="1" u="sng" dirty="0" err="1" smtClean="0">
                <a:solidFill>
                  <a:srgbClr val="FF0000"/>
                </a:solidFill>
                <a:effectLst/>
                <a:latin typeface="Comic Sans MS"/>
                <a:ea typeface="Calibri"/>
                <a:cs typeface="Arial"/>
              </a:rPr>
              <a:t>Gweddiwn</a:t>
            </a:r>
            <a:r>
              <a:rPr lang="en-GB" sz="3100" b="1" u="sng" dirty="0" smtClean="0">
                <a:solidFill>
                  <a:srgbClr val="FF0000"/>
                </a:solidFill>
                <a:effectLst/>
                <a:latin typeface="Comic Sans MS"/>
                <a:ea typeface="Calibri"/>
                <a:cs typeface="Arial"/>
              </a:rPr>
              <a:t> / Prayer Service Key Stage Two</a:t>
            </a:r>
            <a:r>
              <a:rPr lang="en-GB" sz="3100" dirty="0">
                <a:ea typeface="Calibri"/>
                <a:cs typeface="Times New Roman"/>
              </a:rPr>
              <a:t/>
            </a:r>
            <a:br>
              <a:rPr lang="en-GB" sz="3100" dirty="0">
                <a:ea typeface="Calibri"/>
                <a:cs typeface="Times New Roman"/>
              </a:rPr>
            </a:br>
            <a:r>
              <a:rPr lang="en-GB" sz="3100" b="1" u="sng" dirty="0" smtClean="0">
                <a:solidFill>
                  <a:srgbClr val="00B0F0"/>
                </a:solidFill>
                <a:effectLst/>
                <a:latin typeface="Comic Sans MS"/>
                <a:ea typeface="Calibri"/>
                <a:cs typeface="Arial"/>
              </a:rPr>
              <a:t>Seeking forgiveness when we have done wrong</a:t>
            </a:r>
            <a:r>
              <a:rPr lang="en-GB" sz="3100" dirty="0">
                <a:ea typeface="Calibri"/>
                <a:cs typeface="Times New Roman"/>
              </a:rPr>
              <a:t/>
            </a:r>
            <a:br>
              <a:rPr lang="en-GB" sz="3100" dirty="0">
                <a:ea typeface="Calibri"/>
                <a:cs typeface="Times New Roman"/>
              </a:rPr>
            </a:br>
            <a:r>
              <a:rPr lang="en-GB" sz="3100" b="1" u="sng" dirty="0" err="1" smtClean="0">
                <a:solidFill>
                  <a:srgbClr val="00B050"/>
                </a:solidFill>
                <a:effectLst/>
                <a:latin typeface="Comic Sans MS"/>
                <a:ea typeface="Calibri"/>
                <a:cs typeface="Arial"/>
              </a:rPr>
              <a:t>Zaccaheus</a:t>
            </a:r>
            <a:r>
              <a:rPr lang="en-GB" sz="3200" dirty="0">
                <a:ea typeface="Calibri"/>
                <a:cs typeface="Times New Roman"/>
              </a:rPr>
              <a:t/>
            </a:r>
            <a:br>
              <a:rPr lang="en-GB" sz="3200" dirty="0">
                <a:ea typeface="Calibri"/>
                <a:cs typeface="Times New Roman"/>
              </a:rPr>
            </a:br>
            <a:endParaRPr lang="en-GB" dirty="0"/>
          </a:p>
        </p:txBody>
      </p:sp>
      <p:sp>
        <p:nvSpPr>
          <p:cNvPr id="3" name="Subtitle 2"/>
          <p:cNvSpPr>
            <a:spLocks noGrp="1"/>
          </p:cNvSpPr>
          <p:nvPr>
            <p:ph type="subTitle" idx="1"/>
          </p:nvPr>
        </p:nvSpPr>
        <p:spPr>
          <a:xfrm>
            <a:off x="467544" y="2060848"/>
            <a:ext cx="4248472" cy="4320480"/>
          </a:xfrm>
        </p:spPr>
        <p:txBody>
          <a:bodyPr>
            <a:normAutofit fontScale="32500" lnSpcReduction="20000"/>
          </a:bodyPr>
          <a:lstStyle/>
          <a:p>
            <a:pPr algn="l">
              <a:lnSpc>
                <a:spcPct val="115000"/>
              </a:lnSpc>
              <a:spcAft>
                <a:spcPts val="0"/>
              </a:spcAft>
            </a:pPr>
            <a:r>
              <a:rPr lang="en-GB" sz="5500" b="1" dirty="0" smtClean="0">
                <a:solidFill>
                  <a:srgbClr val="000000"/>
                </a:solidFill>
                <a:effectLst/>
                <a:latin typeface="Comic Sans MS"/>
                <a:ea typeface="Calibri"/>
                <a:cs typeface="Arial"/>
              </a:rPr>
              <a:t>Jesus looked at this man who was looking for him. Jesus had a way of seeing straight into the heart. Jesus could see that </a:t>
            </a:r>
            <a:r>
              <a:rPr lang="en-GB" sz="5500" b="1" dirty="0" err="1" smtClean="0">
                <a:solidFill>
                  <a:srgbClr val="000000"/>
                </a:solidFill>
                <a:effectLst/>
                <a:latin typeface="Comic Sans MS"/>
                <a:ea typeface="Calibri"/>
                <a:cs typeface="Arial"/>
              </a:rPr>
              <a:t>Zacchaeus</a:t>
            </a:r>
            <a:r>
              <a:rPr lang="en-GB" sz="5500" b="1" dirty="0" smtClean="0">
                <a:solidFill>
                  <a:srgbClr val="000000"/>
                </a:solidFill>
                <a:effectLst/>
                <a:latin typeface="Comic Sans MS"/>
                <a:ea typeface="Calibri"/>
                <a:cs typeface="Arial"/>
              </a:rPr>
              <a:t> wanted to change. </a:t>
            </a:r>
            <a:r>
              <a:rPr lang="en-GB" sz="5500" b="1" dirty="0" err="1" smtClean="0">
                <a:solidFill>
                  <a:srgbClr val="000000"/>
                </a:solidFill>
                <a:effectLst/>
                <a:latin typeface="Comic Sans MS"/>
                <a:ea typeface="Calibri"/>
                <a:cs typeface="Arial"/>
              </a:rPr>
              <a:t>Zacchaeus</a:t>
            </a:r>
            <a:r>
              <a:rPr lang="en-GB" sz="5500" b="1" dirty="0" smtClean="0">
                <a:solidFill>
                  <a:srgbClr val="000000"/>
                </a:solidFill>
                <a:effectLst/>
                <a:latin typeface="Comic Sans MS"/>
                <a:ea typeface="Calibri"/>
                <a:cs typeface="Arial"/>
              </a:rPr>
              <a:t> changed his life because of Jesus. </a:t>
            </a:r>
            <a:r>
              <a:rPr lang="en-GB" sz="5500" b="1" dirty="0" err="1" smtClean="0">
                <a:solidFill>
                  <a:srgbClr val="000000"/>
                </a:solidFill>
                <a:effectLst/>
                <a:latin typeface="Comic Sans MS"/>
                <a:ea typeface="Calibri"/>
                <a:cs typeface="Arial"/>
              </a:rPr>
              <a:t>Zacchaeus</a:t>
            </a:r>
            <a:r>
              <a:rPr lang="en-GB" sz="5500" b="1" dirty="0" smtClean="0">
                <a:solidFill>
                  <a:srgbClr val="000000"/>
                </a:solidFill>
                <a:effectLst/>
                <a:latin typeface="Comic Sans MS"/>
                <a:ea typeface="Calibri"/>
                <a:cs typeface="Arial"/>
              </a:rPr>
              <a:t> wanted to have better relationships with everyone he knew and with God.  </a:t>
            </a:r>
            <a:r>
              <a:rPr lang="en-GB" sz="5500" b="1" dirty="0" err="1" smtClean="0">
                <a:solidFill>
                  <a:srgbClr val="000000"/>
                </a:solidFill>
                <a:effectLst/>
                <a:latin typeface="Comic Sans MS"/>
                <a:ea typeface="Calibri"/>
                <a:cs typeface="Arial"/>
              </a:rPr>
              <a:t>Zacchaeus</a:t>
            </a:r>
            <a:r>
              <a:rPr lang="en-GB" sz="5500" b="1" dirty="0" smtClean="0">
                <a:solidFill>
                  <a:srgbClr val="000000"/>
                </a:solidFill>
                <a:effectLst/>
                <a:latin typeface="Comic Sans MS"/>
                <a:ea typeface="Calibri"/>
                <a:cs typeface="Arial"/>
              </a:rPr>
              <a:t> promised to give away half of his things to those who were poor and to pay back the money he had taken unfairly from other people. He was trying to make things right. </a:t>
            </a:r>
            <a:r>
              <a:rPr lang="en-GB" sz="5500" b="1" dirty="0" err="1" smtClean="0">
                <a:solidFill>
                  <a:srgbClr val="000000"/>
                </a:solidFill>
                <a:effectLst/>
                <a:latin typeface="Comic Sans MS"/>
                <a:ea typeface="Calibri"/>
                <a:cs typeface="Arial"/>
              </a:rPr>
              <a:t>Zacchaeus</a:t>
            </a:r>
            <a:r>
              <a:rPr lang="en-GB" sz="5500" b="1" dirty="0" smtClean="0">
                <a:solidFill>
                  <a:srgbClr val="000000"/>
                </a:solidFill>
                <a:effectLst/>
                <a:latin typeface="Comic Sans MS"/>
                <a:ea typeface="Calibri"/>
                <a:cs typeface="Arial"/>
              </a:rPr>
              <a:t> welcomed Jesus into his home and into his heart.</a:t>
            </a:r>
            <a:endParaRPr lang="en-GB" sz="5500" dirty="0">
              <a:solidFill>
                <a:srgbClr val="31849B"/>
              </a:solidFill>
              <a:ea typeface="Calibri"/>
              <a:cs typeface="Times New Roman"/>
            </a:endParaRPr>
          </a:p>
          <a:p>
            <a:endParaRPr lang="en-GB" dirty="0"/>
          </a:p>
        </p:txBody>
      </p:sp>
      <p:pic>
        <p:nvPicPr>
          <p:cNvPr id="9218"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2060848"/>
            <a:ext cx="3888432" cy="43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04366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16633"/>
            <a:ext cx="8640960" cy="2016223"/>
          </a:xfrm>
        </p:spPr>
        <p:txBody>
          <a:bodyPr>
            <a:normAutofit fontScale="90000"/>
          </a:bodyPr>
          <a:lstStyle/>
          <a:p>
            <a:pPr>
              <a:lnSpc>
                <a:spcPct val="115000"/>
              </a:lnSpc>
            </a:pPr>
            <a:r>
              <a:rPr lang="en-GB" sz="3100" b="1" u="sng" dirty="0" smtClean="0">
                <a:solidFill>
                  <a:srgbClr val="FF0000"/>
                </a:solidFill>
                <a:effectLst/>
                <a:latin typeface="Comic Sans MS"/>
                <a:ea typeface="Calibri"/>
                <a:cs typeface="Arial"/>
              </a:rPr>
              <a:t/>
            </a:r>
            <a:br>
              <a:rPr lang="en-GB" sz="3100" b="1" u="sng" dirty="0" smtClean="0">
                <a:solidFill>
                  <a:srgbClr val="FF0000"/>
                </a:solidFill>
                <a:effectLst/>
                <a:latin typeface="Comic Sans MS"/>
                <a:ea typeface="Calibri"/>
                <a:cs typeface="Arial"/>
              </a:rPr>
            </a:br>
            <a:r>
              <a:rPr lang="en-GB" sz="3100" b="1" u="sng" dirty="0" err="1" smtClean="0">
                <a:solidFill>
                  <a:srgbClr val="FF0000"/>
                </a:solidFill>
                <a:effectLst/>
                <a:latin typeface="Comic Sans MS"/>
                <a:ea typeface="Calibri"/>
                <a:cs typeface="Arial"/>
              </a:rPr>
              <a:t>Gweddiwn</a:t>
            </a:r>
            <a:r>
              <a:rPr lang="en-GB" sz="3100" b="1" u="sng" dirty="0" smtClean="0">
                <a:solidFill>
                  <a:srgbClr val="FF0000"/>
                </a:solidFill>
                <a:effectLst/>
                <a:latin typeface="Comic Sans MS"/>
                <a:ea typeface="Calibri"/>
                <a:cs typeface="Arial"/>
              </a:rPr>
              <a:t> / Prayer Service Key Stage Two</a:t>
            </a:r>
            <a:r>
              <a:rPr lang="en-GB" sz="3100" dirty="0">
                <a:ea typeface="Calibri"/>
                <a:cs typeface="Times New Roman"/>
              </a:rPr>
              <a:t/>
            </a:r>
            <a:br>
              <a:rPr lang="en-GB" sz="3100" dirty="0">
                <a:ea typeface="Calibri"/>
                <a:cs typeface="Times New Roman"/>
              </a:rPr>
            </a:br>
            <a:r>
              <a:rPr lang="en-GB" sz="3100" b="1" u="sng" dirty="0" smtClean="0">
                <a:solidFill>
                  <a:srgbClr val="00B0F0"/>
                </a:solidFill>
                <a:effectLst/>
                <a:latin typeface="Comic Sans MS"/>
                <a:ea typeface="Calibri"/>
                <a:cs typeface="Arial"/>
              </a:rPr>
              <a:t>Seeking forgiveness when we have done wrong</a:t>
            </a:r>
            <a:r>
              <a:rPr lang="en-GB" sz="3100" dirty="0">
                <a:ea typeface="Calibri"/>
                <a:cs typeface="Times New Roman"/>
              </a:rPr>
              <a:t/>
            </a:r>
            <a:br>
              <a:rPr lang="en-GB" sz="3100" dirty="0">
                <a:ea typeface="Calibri"/>
                <a:cs typeface="Times New Roman"/>
              </a:rPr>
            </a:br>
            <a:r>
              <a:rPr lang="en-GB" sz="3100" b="1" u="sng" dirty="0" err="1" smtClean="0">
                <a:solidFill>
                  <a:srgbClr val="00B050"/>
                </a:solidFill>
                <a:effectLst/>
                <a:latin typeface="Comic Sans MS"/>
                <a:ea typeface="Calibri"/>
                <a:cs typeface="Arial"/>
              </a:rPr>
              <a:t>Zaccaheus</a:t>
            </a:r>
            <a:r>
              <a:rPr lang="en-GB" sz="3200" dirty="0">
                <a:ea typeface="Calibri"/>
                <a:cs typeface="Times New Roman"/>
              </a:rPr>
              <a:t/>
            </a:r>
            <a:br>
              <a:rPr lang="en-GB" sz="3200" dirty="0">
                <a:ea typeface="Calibri"/>
                <a:cs typeface="Times New Roman"/>
              </a:rPr>
            </a:br>
            <a:endParaRPr lang="en-GB" dirty="0"/>
          </a:p>
        </p:txBody>
      </p:sp>
      <p:sp>
        <p:nvSpPr>
          <p:cNvPr id="3" name="Subtitle 2"/>
          <p:cNvSpPr>
            <a:spLocks noGrp="1"/>
          </p:cNvSpPr>
          <p:nvPr>
            <p:ph type="subTitle" idx="1"/>
          </p:nvPr>
        </p:nvSpPr>
        <p:spPr>
          <a:xfrm>
            <a:off x="395536" y="2060848"/>
            <a:ext cx="8208912" cy="4320480"/>
          </a:xfrm>
        </p:spPr>
        <p:txBody>
          <a:bodyPr>
            <a:normAutofit fontScale="47500" lnSpcReduction="20000"/>
          </a:bodyPr>
          <a:lstStyle/>
          <a:p>
            <a:pPr>
              <a:lnSpc>
                <a:spcPct val="115000"/>
              </a:lnSpc>
              <a:spcAft>
                <a:spcPts val="1000"/>
              </a:spcAft>
            </a:pPr>
            <a:r>
              <a:rPr lang="en-GB" b="1" u="sng" dirty="0" smtClean="0">
                <a:solidFill>
                  <a:srgbClr val="0070C0"/>
                </a:solidFill>
              </a:rPr>
              <a:t>Response to the </a:t>
            </a:r>
            <a:r>
              <a:rPr lang="en-GB" b="1" u="sng" dirty="0" err="1" smtClean="0">
                <a:solidFill>
                  <a:srgbClr val="0070C0"/>
                </a:solidFill>
              </a:rPr>
              <a:t>Word</a:t>
            </a:r>
            <a:r>
              <a:rPr lang="en-GB" b="1" u="sng" dirty="0" err="1" smtClean="0">
                <a:solidFill>
                  <a:srgbClr val="0070C0"/>
                </a:solidFill>
                <a:effectLst/>
                <a:latin typeface="Comic Sans MS"/>
                <a:ea typeface="Calibri"/>
                <a:cs typeface="Arial"/>
              </a:rPr>
              <a:t>Response</a:t>
            </a:r>
            <a:r>
              <a:rPr lang="en-GB" b="1" u="sng" dirty="0" smtClean="0">
                <a:solidFill>
                  <a:srgbClr val="0070C0"/>
                </a:solidFill>
                <a:effectLst/>
                <a:latin typeface="Comic Sans MS"/>
                <a:ea typeface="Calibri"/>
                <a:cs typeface="Arial"/>
              </a:rPr>
              <a:t> to the Word</a:t>
            </a:r>
            <a:endParaRPr lang="en-GB" sz="2000" dirty="0">
              <a:ea typeface="Calibri"/>
              <a:cs typeface="Times New Roman"/>
            </a:endParaRPr>
          </a:p>
          <a:p>
            <a:pPr>
              <a:lnSpc>
                <a:spcPct val="115000"/>
              </a:lnSpc>
              <a:spcAft>
                <a:spcPts val="1000"/>
              </a:spcAft>
            </a:pPr>
            <a:r>
              <a:rPr lang="en-GB" b="1" u="sng" dirty="0" smtClean="0">
                <a:solidFill>
                  <a:srgbClr val="0070C0"/>
                </a:solidFill>
                <a:effectLst/>
                <a:latin typeface="Comic Sans MS"/>
                <a:ea typeface="Calibri"/>
                <a:cs typeface="Arial"/>
              </a:rPr>
              <a:t>Bidding Prayers</a:t>
            </a:r>
            <a:endParaRPr lang="en-GB" sz="2000" dirty="0">
              <a:ea typeface="Calibri"/>
              <a:cs typeface="Times New Roman"/>
            </a:endParaRPr>
          </a:p>
          <a:p>
            <a:pPr>
              <a:lnSpc>
                <a:spcPct val="115000"/>
              </a:lnSpc>
              <a:spcAft>
                <a:spcPts val="0"/>
              </a:spcAft>
            </a:pPr>
            <a:r>
              <a:rPr lang="en-GB" sz="2900" b="1" dirty="0" smtClean="0">
                <a:solidFill>
                  <a:srgbClr val="00B050"/>
                </a:solidFill>
                <a:effectLst/>
                <a:latin typeface="Comic Sans MS"/>
                <a:ea typeface="Calibri"/>
                <a:cs typeface="Arial"/>
              </a:rPr>
              <a:t>Jesus is ready to help us change today and always so we pray together...</a:t>
            </a:r>
            <a:endParaRPr lang="en-GB" sz="2900" dirty="0">
              <a:solidFill>
                <a:srgbClr val="00B050"/>
              </a:solidFill>
              <a:ea typeface="Calibri"/>
              <a:cs typeface="Times New Roman"/>
            </a:endParaRPr>
          </a:p>
          <a:p>
            <a:pPr>
              <a:lnSpc>
                <a:spcPct val="115000"/>
              </a:lnSpc>
              <a:spcAft>
                <a:spcPts val="0"/>
              </a:spcAft>
            </a:pPr>
            <a:r>
              <a:rPr lang="en-GB" b="1" dirty="0" smtClean="0">
                <a:effectLst/>
                <a:latin typeface="Comic Sans MS"/>
                <a:ea typeface="Calibri"/>
                <a:cs typeface="Arial"/>
              </a:rPr>
              <a:t> </a:t>
            </a:r>
            <a:endParaRPr lang="en-GB" sz="2000" dirty="0">
              <a:ea typeface="Calibri"/>
              <a:cs typeface="Times New Roman"/>
            </a:endParaRPr>
          </a:p>
          <a:p>
            <a:pPr>
              <a:lnSpc>
                <a:spcPct val="115000"/>
              </a:lnSpc>
              <a:spcAft>
                <a:spcPts val="0"/>
              </a:spcAft>
            </a:pPr>
            <a:r>
              <a:rPr lang="en-GB" b="1" dirty="0" smtClean="0">
                <a:solidFill>
                  <a:schemeClr val="tx1"/>
                </a:solidFill>
                <a:effectLst/>
                <a:latin typeface="Comic Sans MS"/>
                <a:ea typeface="Calibri"/>
                <a:cs typeface="Arial"/>
              </a:rPr>
              <a:t>We pray for the Church: that it may be a place where everyone is welcome and inspire a change in the lives of all those who hear its message. Lord in your mercy... </a:t>
            </a:r>
            <a:r>
              <a:rPr lang="en-GB" b="1" u="sng" dirty="0" smtClean="0">
                <a:solidFill>
                  <a:srgbClr val="FF0000"/>
                </a:solidFill>
                <a:effectLst/>
                <a:latin typeface="Comic Sans MS"/>
                <a:ea typeface="Calibri"/>
                <a:cs typeface="Arial"/>
              </a:rPr>
              <a:t>All</a:t>
            </a:r>
            <a:r>
              <a:rPr lang="en-GB" b="1" dirty="0" smtClean="0">
                <a:solidFill>
                  <a:srgbClr val="FF0000"/>
                </a:solidFill>
                <a:effectLst/>
                <a:latin typeface="Comic Sans MS"/>
                <a:ea typeface="Calibri"/>
                <a:cs typeface="Arial"/>
              </a:rPr>
              <a:t>: </a:t>
            </a:r>
            <a:r>
              <a:rPr lang="en-GB" b="1" dirty="0" err="1" smtClean="0">
                <a:solidFill>
                  <a:srgbClr val="FF0000"/>
                </a:solidFill>
                <a:effectLst/>
                <a:latin typeface="Comic Sans MS"/>
                <a:ea typeface="Calibri"/>
                <a:cs typeface="Arial"/>
              </a:rPr>
              <a:t>clywed</a:t>
            </a:r>
            <a:r>
              <a:rPr lang="en-GB" b="1" dirty="0" smtClean="0">
                <a:solidFill>
                  <a:srgbClr val="FF0000"/>
                </a:solidFill>
                <a:effectLst/>
                <a:latin typeface="Comic Sans MS"/>
                <a:ea typeface="Calibri"/>
                <a:cs typeface="Arial"/>
              </a:rPr>
              <a:t> </a:t>
            </a:r>
            <a:r>
              <a:rPr lang="en-GB" b="1" dirty="0" err="1" smtClean="0">
                <a:solidFill>
                  <a:srgbClr val="FF0000"/>
                </a:solidFill>
                <a:effectLst/>
                <a:latin typeface="Comic Sans MS"/>
                <a:ea typeface="Calibri"/>
                <a:cs typeface="Arial"/>
              </a:rPr>
              <a:t>ein</a:t>
            </a:r>
            <a:r>
              <a:rPr lang="en-GB" b="1" dirty="0" smtClean="0">
                <a:solidFill>
                  <a:srgbClr val="FF0000"/>
                </a:solidFill>
                <a:effectLst/>
                <a:latin typeface="Comic Sans MS"/>
                <a:ea typeface="Calibri"/>
                <a:cs typeface="Arial"/>
              </a:rPr>
              <a:t> </a:t>
            </a:r>
            <a:r>
              <a:rPr lang="en-GB" b="1" dirty="0" err="1" smtClean="0">
                <a:solidFill>
                  <a:srgbClr val="FF0000"/>
                </a:solidFill>
                <a:effectLst/>
                <a:latin typeface="Comic Sans MS"/>
                <a:ea typeface="Calibri"/>
                <a:cs typeface="Arial"/>
              </a:rPr>
              <a:t>gweddi</a:t>
            </a:r>
            <a:r>
              <a:rPr lang="en-GB" b="1" dirty="0" smtClean="0">
                <a:solidFill>
                  <a:srgbClr val="FF0000"/>
                </a:solidFill>
                <a:effectLst/>
                <a:latin typeface="Comic Sans MS"/>
                <a:ea typeface="Calibri"/>
                <a:cs typeface="Arial"/>
              </a:rPr>
              <a:t>.</a:t>
            </a:r>
            <a:endParaRPr lang="en-GB" sz="2000" dirty="0">
              <a:ea typeface="Calibri"/>
              <a:cs typeface="Times New Roman"/>
            </a:endParaRPr>
          </a:p>
          <a:p>
            <a:pPr>
              <a:lnSpc>
                <a:spcPct val="115000"/>
              </a:lnSpc>
              <a:spcAft>
                <a:spcPts val="0"/>
              </a:spcAft>
            </a:pPr>
            <a:r>
              <a:rPr lang="en-GB" b="1" dirty="0" smtClean="0">
                <a:effectLst/>
                <a:latin typeface="Comic Sans MS"/>
                <a:ea typeface="Calibri"/>
                <a:cs typeface="Arial"/>
              </a:rPr>
              <a:t> </a:t>
            </a:r>
            <a:endParaRPr lang="en-GB" sz="2000" dirty="0">
              <a:ea typeface="Calibri"/>
              <a:cs typeface="Times New Roman"/>
            </a:endParaRPr>
          </a:p>
          <a:p>
            <a:pPr>
              <a:lnSpc>
                <a:spcPct val="115000"/>
              </a:lnSpc>
              <a:spcAft>
                <a:spcPts val="0"/>
              </a:spcAft>
            </a:pPr>
            <a:r>
              <a:rPr lang="en-GB" b="1" dirty="0" smtClean="0">
                <a:solidFill>
                  <a:schemeClr val="tx1"/>
                </a:solidFill>
                <a:effectLst/>
                <a:latin typeface="Comic Sans MS"/>
                <a:ea typeface="Calibri"/>
                <a:cs typeface="Arial"/>
              </a:rPr>
              <a:t>We pray for our brothers and sisters in every country: that they may have their fair share of the good things God has given for all. Lord in your mercy...</a:t>
            </a:r>
            <a:endParaRPr lang="en-GB" sz="2000" dirty="0">
              <a:solidFill>
                <a:schemeClr val="tx1"/>
              </a:solidFill>
              <a:ea typeface="Calibri"/>
              <a:cs typeface="Times New Roman"/>
            </a:endParaRPr>
          </a:p>
          <a:p>
            <a:pPr>
              <a:lnSpc>
                <a:spcPct val="115000"/>
              </a:lnSpc>
              <a:spcAft>
                <a:spcPts val="0"/>
              </a:spcAft>
            </a:pPr>
            <a:r>
              <a:rPr lang="en-GB" b="1" u="sng" dirty="0" smtClean="0">
                <a:solidFill>
                  <a:srgbClr val="FF0000"/>
                </a:solidFill>
                <a:effectLst/>
                <a:latin typeface="Comic Sans MS"/>
                <a:ea typeface="Calibri"/>
                <a:cs typeface="Arial"/>
              </a:rPr>
              <a:t> All</a:t>
            </a:r>
            <a:r>
              <a:rPr lang="en-GB" b="1" dirty="0" smtClean="0">
                <a:solidFill>
                  <a:srgbClr val="FF0000"/>
                </a:solidFill>
                <a:effectLst/>
                <a:latin typeface="Comic Sans MS"/>
                <a:ea typeface="Calibri"/>
                <a:cs typeface="Arial"/>
              </a:rPr>
              <a:t>: </a:t>
            </a:r>
            <a:r>
              <a:rPr lang="en-GB" b="1" dirty="0" err="1" smtClean="0">
                <a:solidFill>
                  <a:srgbClr val="FF0000"/>
                </a:solidFill>
                <a:effectLst/>
                <a:latin typeface="Comic Sans MS"/>
                <a:ea typeface="Calibri"/>
                <a:cs typeface="Arial"/>
              </a:rPr>
              <a:t>clywed</a:t>
            </a:r>
            <a:r>
              <a:rPr lang="en-GB" b="1" dirty="0" smtClean="0">
                <a:solidFill>
                  <a:srgbClr val="FF0000"/>
                </a:solidFill>
                <a:effectLst/>
                <a:latin typeface="Comic Sans MS"/>
                <a:ea typeface="Calibri"/>
                <a:cs typeface="Arial"/>
              </a:rPr>
              <a:t> </a:t>
            </a:r>
            <a:r>
              <a:rPr lang="en-GB" b="1" dirty="0" err="1" smtClean="0">
                <a:solidFill>
                  <a:srgbClr val="FF0000"/>
                </a:solidFill>
                <a:effectLst/>
                <a:latin typeface="Comic Sans MS"/>
                <a:ea typeface="Calibri"/>
                <a:cs typeface="Arial"/>
              </a:rPr>
              <a:t>ein</a:t>
            </a:r>
            <a:r>
              <a:rPr lang="en-GB" b="1" dirty="0" smtClean="0">
                <a:solidFill>
                  <a:srgbClr val="FF0000"/>
                </a:solidFill>
                <a:effectLst/>
                <a:latin typeface="Comic Sans MS"/>
                <a:ea typeface="Calibri"/>
                <a:cs typeface="Arial"/>
              </a:rPr>
              <a:t> </a:t>
            </a:r>
            <a:r>
              <a:rPr lang="en-GB" b="1" dirty="0" err="1" smtClean="0">
                <a:solidFill>
                  <a:srgbClr val="FF0000"/>
                </a:solidFill>
                <a:effectLst/>
                <a:latin typeface="Comic Sans MS"/>
                <a:ea typeface="Calibri"/>
                <a:cs typeface="Arial"/>
              </a:rPr>
              <a:t>gweddi</a:t>
            </a:r>
            <a:r>
              <a:rPr lang="en-GB" b="1" dirty="0" smtClean="0">
                <a:solidFill>
                  <a:srgbClr val="FF0000"/>
                </a:solidFill>
                <a:effectLst/>
                <a:latin typeface="Comic Sans MS"/>
                <a:ea typeface="Calibri"/>
                <a:cs typeface="Arial"/>
              </a:rPr>
              <a:t>.</a:t>
            </a:r>
            <a:endParaRPr lang="en-GB" sz="2000" dirty="0">
              <a:ea typeface="Calibri"/>
              <a:cs typeface="Times New Roman"/>
            </a:endParaRPr>
          </a:p>
          <a:p>
            <a:pPr>
              <a:lnSpc>
                <a:spcPct val="115000"/>
              </a:lnSpc>
              <a:spcAft>
                <a:spcPts val="0"/>
              </a:spcAft>
            </a:pPr>
            <a:r>
              <a:rPr lang="en-GB" b="1" dirty="0" smtClean="0">
                <a:effectLst/>
                <a:latin typeface="Comic Sans MS"/>
                <a:ea typeface="Calibri"/>
                <a:cs typeface="Arial"/>
              </a:rPr>
              <a:t> </a:t>
            </a:r>
            <a:endParaRPr lang="en-GB" sz="2000" dirty="0">
              <a:ea typeface="Calibri"/>
              <a:cs typeface="Times New Roman"/>
            </a:endParaRPr>
          </a:p>
          <a:p>
            <a:pPr>
              <a:lnSpc>
                <a:spcPct val="115000"/>
              </a:lnSpc>
              <a:spcAft>
                <a:spcPts val="0"/>
              </a:spcAft>
            </a:pPr>
            <a:r>
              <a:rPr lang="en-GB" b="1" dirty="0" smtClean="0">
                <a:solidFill>
                  <a:schemeClr val="tx1"/>
                </a:solidFill>
                <a:effectLst/>
                <a:latin typeface="Comic Sans MS"/>
                <a:ea typeface="Calibri"/>
                <a:cs typeface="Arial"/>
              </a:rPr>
              <a:t>We pray for our parish, family and friends: that through God’s help we may make changes so that all people may live together in peace. Lord in your mercy...</a:t>
            </a:r>
            <a:r>
              <a:rPr lang="en-GB" b="1" u="sng" dirty="0" smtClean="0">
                <a:solidFill>
                  <a:schemeClr val="tx1"/>
                </a:solidFill>
                <a:effectLst/>
                <a:latin typeface="Comic Sans MS"/>
                <a:ea typeface="Calibri"/>
                <a:cs typeface="Arial"/>
              </a:rPr>
              <a:t> </a:t>
            </a:r>
            <a:r>
              <a:rPr lang="en-GB" b="1" u="sng" dirty="0" smtClean="0">
                <a:solidFill>
                  <a:srgbClr val="FF0000"/>
                </a:solidFill>
                <a:effectLst/>
                <a:latin typeface="Comic Sans MS"/>
                <a:ea typeface="Calibri"/>
                <a:cs typeface="Arial"/>
              </a:rPr>
              <a:t>All</a:t>
            </a:r>
            <a:r>
              <a:rPr lang="en-GB" b="1" dirty="0" smtClean="0">
                <a:solidFill>
                  <a:srgbClr val="FF0000"/>
                </a:solidFill>
                <a:effectLst/>
                <a:latin typeface="Comic Sans MS"/>
                <a:ea typeface="Calibri"/>
                <a:cs typeface="Arial"/>
              </a:rPr>
              <a:t>: </a:t>
            </a:r>
            <a:r>
              <a:rPr lang="en-GB" b="1" dirty="0" err="1" smtClean="0">
                <a:solidFill>
                  <a:srgbClr val="FF0000"/>
                </a:solidFill>
                <a:effectLst/>
                <a:latin typeface="Comic Sans MS"/>
                <a:ea typeface="Calibri"/>
                <a:cs typeface="Arial"/>
              </a:rPr>
              <a:t>clywed</a:t>
            </a:r>
            <a:r>
              <a:rPr lang="en-GB" b="1" dirty="0" smtClean="0">
                <a:solidFill>
                  <a:srgbClr val="FF0000"/>
                </a:solidFill>
                <a:effectLst/>
                <a:latin typeface="Comic Sans MS"/>
                <a:ea typeface="Calibri"/>
                <a:cs typeface="Arial"/>
              </a:rPr>
              <a:t> </a:t>
            </a:r>
            <a:r>
              <a:rPr lang="en-GB" b="1" dirty="0" err="1" smtClean="0">
                <a:solidFill>
                  <a:srgbClr val="FF0000"/>
                </a:solidFill>
                <a:effectLst/>
                <a:latin typeface="Comic Sans MS"/>
                <a:ea typeface="Calibri"/>
                <a:cs typeface="Arial"/>
              </a:rPr>
              <a:t>ein</a:t>
            </a:r>
            <a:r>
              <a:rPr lang="en-GB" b="1" dirty="0" smtClean="0">
                <a:solidFill>
                  <a:srgbClr val="FF0000"/>
                </a:solidFill>
                <a:effectLst/>
                <a:latin typeface="Comic Sans MS"/>
                <a:ea typeface="Calibri"/>
                <a:cs typeface="Arial"/>
              </a:rPr>
              <a:t> </a:t>
            </a:r>
            <a:r>
              <a:rPr lang="en-GB" b="1" dirty="0" err="1" smtClean="0">
                <a:solidFill>
                  <a:srgbClr val="FF0000"/>
                </a:solidFill>
                <a:effectLst/>
                <a:latin typeface="Comic Sans MS"/>
                <a:ea typeface="Calibri"/>
                <a:cs typeface="Arial"/>
              </a:rPr>
              <a:t>gweddi</a:t>
            </a:r>
            <a:r>
              <a:rPr lang="en-GB" b="1" dirty="0" smtClean="0">
                <a:solidFill>
                  <a:srgbClr val="FF0000"/>
                </a:solidFill>
                <a:effectLst/>
                <a:latin typeface="Comic Sans MS"/>
                <a:ea typeface="Calibri"/>
                <a:cs typeface="Arial"/>
              </a:rPr>
              <a:t>.</a:t>
            </a:r>
            <a:endParaRPr lang="en-GB" sz="2000" dirty="0">
              <a:ea typeface="Calibri"/>
              <a:cs typeface="Times New Roman"/>
            </a:endParaRPr>
          </a:p>
          <a:p>
            <a:endParaRPr lang="en-GB" b="1" u="sng" dirty="0">
              <a:solidFill>
                <a:srgbClr val="0070C0"/>
              </a:solidFill>
            </a:endParaRPr>
          </a:p>
        </p:txBody>
      </p:sp>
    </p:spTree>
    <p:extLst>
      <p:ext uri="{BB962C8B-B14F-4D97-AF65-F5344CB8AC3E}">
        <p14:creationId xmlns:p14="http://schemas.microsoft.com/office/powerpoint/2010/main" val="4982485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16633"/>
            <a:ext cx="8640960" cy="2016223"/>
          </a:xfrm>
        </p:spPr>
        <p:txBody>
          <a:bodyPr>
            <a:normAutofit fontScale="90000"/>
          </a:bodyPr>
          <a:lstStyle/>
          <a:p>
            <a:pPr>
              <a:lnSpc>
                <a:spcPct val="115000"/>
              </a:lnSpc>
            </a:pPr>
            <a:r>
              <a:rPr lang="en-GB" sz="3100" b="1" u="sng" dirty="0" smtClean="0">
                <a:solidFill>
                  <a:srgbClr val="FF0000"/>
                </a:solidFill>
                <a:effectLst/>
                <a:latin typeface="Comic Sans MS"/>
                <a:ea typeface="Calibri"/>
                <a:cs typeface="Arial"/>
              </a:rPr>
              <a:t/>
            </a:r>
            <a:br>
              <a:rPr lang="en-GB" sz="3100" b="1" u="sng" dirty="0" smtClean="0">
                <a:solidFill>
                  <a:srgbClr val="FF0000"/>
                </a:solidFill>
                <a:effectLst/>
                <a:latin typeface="Comic Sans MS"/>
                <a:ea typeface="Calibri"/>
                <a:cs typeface="Arial"/>
              </a:rPr>
            </a:br>
            <a:r>
              <a:rPr lang="en-GB" sz="3100" b="1" u="sng" dirty="0" err="1" smtClean="0">
                <a:solidFill>
                  <a:srgbClr val="FF0000"/>
                </a:solidFill>
                <a:effectLst/>
                <a:latin typeface="Comic Sans MS"/>
                <a:ea typeface="Calibri"/>
                <a:cs typeface="Arial"/>
              </a:rPr>
              <a:t>Gweddiwn</a:t>
            </a:r>
            <a:r>
              <a:rPr lang="en-GB" sz="3100" b="1" u="sng" dirty="0" smtClean="0">
                <a:solidFill>
                  <a:srgbClr val="FF0000"/>
                </a:solidFill>
                <a:effectLst/>
                <a:latin typeface="Comic Sans MS"/>
                <a:ea typeface="Calibri"/>
                <a:cs typeface="Arial"/>
              </a:rPr>
              <a:t> / Prayer Service Key Stage Two</a:t>
            </a:r>
            <a:r>
              <a:rPr lang="en-GB" sz="3100" dirty="0">
                <a:ea typeface="Calibri"/>
                <a:cs typeface="Times New Roman"/>
              </a:rPr>
              <a:t/>
            </a:r>
            <a:br>
              <a:rPr lang="en-GB" sz="3100" dirty="0">
                <a:ea typeface="Calibri"/>
                <a:cs typeface="Times New Roman"/>
              </a:rPr>
            </a:br>
            <a:r>
              <a:rPr lang="en-GB" sz="3100" b="1" u="sng" dirty="0" smtClean="0">
                <a:solidFill>
                  <a:srgbClr val="00B0F0"/>
                </a:solidFill>
                <a:effectLst/>
                <a:latin typeface="Comic Sans MS"/>
                <a:ea typeface="Calibri"/>
                <a:cs typeface="Arial"/>
              </a:rPr>
              <a:t>Seeking forgiveness when we have done wrong</a:t>
            </a:r>
            <a:r>
              <a:rPr lang="en-GB" sz="3100" dirty="0">
                <a:ea typeface="Calibri"/>
                <a:cs typeface="Times New Roman"/>
              </a:rPr>
              <a:t/>
            </a:r>
            <a:br>
              <a:rPr lang="en-GB" sz="3100" dirty="0">
                <a:ea typeface="Calibri"/>
                <a:cs typeface="Times New Roman"/>
              </a:rPr>
            </a:br>
            <a:r>
              <a:rPr lang="en-GB" sz="3100" b="1" u="sng" dirty="0" err="1" smtClean="0">
                <a:solidFill>
                  <a:srgbClr val="00B050"/>
                </a:solidFill>
                <a:effectLst/>
                <a:latin typeface="Comic Sans MS"/>
                <a:ea typeface="Calibri"/>
                <a:cs typeface="Arial"/>
              </a:rPr>
              <a:t>Zaccaheus</a:t>
            </a:r>
            <a:r>
              <a:rPr lang="en-GB" sz="3200" dirty="0">
                <a:ea typeface="Calibri"/>
                <a:cs typeface="Times New Roman"/>
              </a:rPr>
              <a:t/>
            </a:r>
            <a:br>
              <a:rPr lang="en-GB" sz="3200" dirty="0">
                <a:ea typeface="Calibri"/>
                <a:cs typeface="Times New Roman"/>
              </a:rPr>
            </a:br>
            <a:endParaRPr lang="en-GB" dirty="0"/>
          </a:p>
        </p:txBody>
      </p:sp>
      <p:sp>
        <p:nvSpPr>
          <p:cNvPr id="3" name="Subtitle 2"/>
          <p:cNvSpPr>
            <a:spLocks noGrp="1"/>
          </p:cNvSpPr>
          <p:nvPr>
            <p:ph type="subTitle" idx="1"/>
          </p:nvPr>
        </p:nvSpPr>
        <p:spPr>
          <a:xfrm>
            <a:off x="683568" y="2060848"/>
            <a:ext cx="7920880" cy="4320480"/>
          </a:xfrm>
        </p:spPr>
        <p:txBody>
          <a:bodyPr>
            <a:normAutofit fontScale="77500" lnSpcReduction="20000"/>
          </a:bodyPr>
          <a:lstStyle/>
          <a:p>
            <a:pPr>
              <a:lnSpc>
                <a:spcPct val="115000"/>
              </a:lnSpc>
            </a:pPr>
            <a:r>
              <a:rPr lang="en-GB" sz="4400" b="1" u="sng" dirty="0" smtClean="0">
                <a:solidFill>
                  <a:srgbClr val="0070C0"/>
                </a:solidFill>
                <a:effectLst/>
                <a:latin typeface="Comic Sans MS"/>
                <a:ea typeface="Calibri"/>
                <a:cs typeface="Arial"/>
              </a:rPr>
              <a:t>Closing Prayer / Go forth</a:t>
            </a:r>
            <a:endParaRPr lang="en-GB" sz="2000" dirty="0">
              <a:ea typeface="Calibri"/>
              <a:cs typeface="Times New Roman"/>
            </a:endParaRPr>
          </a:p>
          <a:p>
            <a:pPr>
              <a:lnSpc>
                <a:spcPct val="115000"/>
              </a:lnSpc>
              <a:spcAft>
                <a:spcPts val="0"/>
              </a:spcAft>
            </a:pPr>
            <a:r>
              <a:rPr lang="en-GB" b="1" dirty="0" smtClean="0">
                <a:effectLst/>
                <a:latin typeface="Comic Sans MS"/>
                <a:ea typeface="Calibri"/>
                <a:cs typeface="Arial"/>
              </a:rPr>
              <a:t> </a:t>
            </a:r>
            <a:endParaRPr lang="en-GB" sz="2000" dirty="0">
              <a:ea typeface="Calibri"/>
              <a:cs typeface="Times New Roman"/>
            </a:endParaRPr>
          </a:p>
          <a:p>
            <a:pPr>
              <a:lnSpc>
                <a:spcPct val="115000"/>
              </a:lnSpc>
              <a:spcAft>
                <a:spcPts val="0"/>
              </a:spcAft>
            </a:pPr>
            <a:r>
              <a:rPr lang="en-GB" b="1" u="sng" dirty="0" smtClean="0">
                <a:solidFill>
                  <a:srgbClr val="FF0000"/>
                </a:solidFill>
                <a:effectLst/>
                <a:latin typeface="Comic Sans MS"/>
                <a:ea typeface="Calibri"/>
                <a:cs typeface="Arial"/>
              </a:rPr>
              <a:t>All: </a:t>
            </a:r>
            <a:r>
              <a:rPr lang="en-GB" b="1" u="sng" dirty="0" err="1" smtClean="0">
                <a:solidFill>
                  <a:srgbClr val="FF0000"/>
                </a:solidFill>
                <a:effectLst/>
                <a:latin typeface="Comic Sans MS"/>
                <a:ea typeface="Calibri"/>
                <a:cs typeface="Arial"/>
              </a:rPr>
              <a:t>Yn</a:t>
            </a:r>
            <a:r>
              <a:rPr lang="en-GB" b="1" u="sng" dirty="0" smtClean="0">
                <a:solidFill>
                  <a:srgbClr val="FF0000"/>
                </a:solidFill>
                <a:effectLst/>
                <a:latin typeface="Comic Sans MS"/>
                <a:ea typeface="Calibri"/>
                <a:cs typeface="Arial"/>
              </a:rPr>
              <a:t> </a:t>
            </a:r>
            <a:r>
              <a:rPr lang="en-GB" b="1" u="sng" dirty="0" err="1" smtClean="0">
                <a:solidFill>
                  <a:srgbClr val="FF0000"/>
                </a:solidFill>
                <a:effectLst/>
                <a:latin typeface="Comic Sans MS"/>
                <a:ea typeface="Calibri"/>
                <a:cs typeface="Arial"/>
              </a:rPr>
              <a:t>enw’r</a:t>
            </a:r>
            <a:r>
              <a:rPr lang="en-GB" b="1" u="sng" dirty="0" smtClean="0">
                <a:solidFill>
                  <a:srgbClr val="FF0000"/>
                </a:solidFill>
                <a:effectLst/>
                <a:latin typeface="Comic Sans MS"/>
                <a:ea typeface="Calibri"/>
                <a:cs typeface="Arial"/>
              </a:rPr>
              <a:t> Tad a </a:t>
            </a:r>
            <a:r>
              <a:rPr lang="en-GB" b="1" u="sng" dirty="0" err="1" smtClean="0">
                <a:solidFill>
                  <a:srgbClr val="FF0000"/>
                </a:solidFill>
                <a:effectLst/>
                <a:latin typeface="Comic Sans MS"/>
                <a:ea typeface="Calibri"/>
                <a:cs typeface="Arial"/>
              </a:rPr>
              <a:t>Mhab</a:t>
            </a:r>
            <a:r>
              <a:rPr lang="en-GB" b="1" u="sng" dirty="0" smtClean="0">
                <a:solidFill>
                  <a:srgbClr val="FF0000"/>
                </a:solidFill>
                <a:effectLst/>
                <a:latin typeface="Comic Sans MS"/>
                <a:ea typeface="Calibri"/>
                <a:cs typeface="Arial"/>
              </a:rPr>
              <a:t> a </a:t>
            </a:r>
            <a:r>
              <a:rPr lang="en-GB" b="1" u="sng" dirty="0" err="1" smtClean="0">
                <a:solidFill>
                  <a:srgbClr val="FF0000"/>
                </a:solidFill>
                <a:effectLst/>
                <a:latin typeface="Comic Sans MS"/>
                <a:ea typeface="Calibri"/>
                <a:cs typeface="Arial"/>
              </a:rPr>
              <a:t>Ysbryd</a:t>
            </a:r>
            <a:r>
              <a:rPr lang="en-GB" b="1" u="sng" dirty="0" smtClean="0">
                <a:solidFill>
                  <a:srgbClr val="FF0000"/>
                </a:solidFill>
                <a:effectLst/>
                <a:latin typeface="Comic Sans MS"/>
                <a:ea typeface="Calibri"/>
                <a:cs typeface="Arial"/>
              </a:rPr>
              <a:t> </a:t>
            </a:r>
            <a:r>
              <a:rPr lang="en-GB" b="1" u="sng" dirty="0" err="1" smtClean="0">
                <a:solidFill>
                  <a:srgbClr val="FF0000"/>
                </a:solidFill>
                <a:effectLst/>
                <a:latin typeface="Comic Sans MS"/>
                <a:ea typeface="Calibri"/>
                <a:cs typeface="Arial"/>
              </a:rPr>
              <a:t>Glan</a:t>
            </a:r>
            <a:r>
              <a:rPr lang="en-GB" b="1" u="sng" dirty="0" smtClean="0">
                <a:solidFill>
                  <a:srgbClr val="FF0000"/>
                </a:solidFill>
                <a:effectLst/>
                <a:latin typeface="Comic Sans MS"/>
                <a:ea typeface="Calibri"/>
                <a:cs typeface="Arial"/>
              </a:rPr>
              <a:t>. Amen</a:t>
            </a:r>
            <a:endParaRPr lang="en-GB" sz="2000" dirty="0">
              <a:ea typeface="Calibri"/>
              <a:cs typeface="Times New Roman"/>
            </a:endParaRPr>
          </a:p>
          <a:p>
            <a:pPr>
              <a:lnSpc>
                <a:spcPct val="115000"/>
              </a:lnSpc>
              <a:spcAft>
                <a:spcPts val="0"/>
              </a:spcAft>
            </a:pPr>
            <a:r>
              <a:rPr lang="en-GB" b="1" dirty="0" smtClean="0">
                <a:effectLst/>
                <a:latin typeface="Comic Sans MS"/>
                <a:ea typeface="Calibri"/>
                <a:cs typeface="Arial"/>
              </a:rPr>
              <a:t> </a:t>
            </a:r>
            <a:endParaRPr lang="en-GB" sz="2000" dirty="0">
              <a:ea typeface="Calibri"/>
              <a:cs typeface="Times New Roman"/>
            </a:endParaRPr>
          </a:p>
          <a:p>
            <a:pPr>
              <a:lnSpc>
                <a:spcPct val="115000"/>
              </a:lnSpc>
              <a:spcAft>
                <a:spcPts val="0"/>
              </a:spcAft>
            </a:pPr>
            <a:r>
              <a:rPr lang="en-GB" b="1" dirty="0" smtClean="0">
                <a:solidFill>
                  <a:srgbClr val="000000"/>
                </a:solidFill>
                <a:effectLst/>
                <a:latin typeface="Comic Sans MS"/>
                <a:ea typeface="Calibri"/>
                <a:cs typeface="Arial"/>
              </a:rPr>
              <a:t>Welcoming Lord, come and stay with us. Fill our hearts with your love. Help us to show kindness and mercy to everyone we meet. Amen.</a:t>
            </a:r>
            <a:endParaRPr lang="en-GB" sz="2000" dirty="0">
              <a:ea typeface="Calibri"/>
              <a:cs typeface="Times New Roman"/>
            </a:endParaRPr>
          </a:p>
          <a:p>
            <a:pPr>
              <a:lnSpc>
                <a:spcPct val="115000"/>
              </a:lnSpc>
              <a:spcAft>
                <a:spcPts val="0"/>
              </a:spcAft>
            </a:pPr>
            <a:r>
              <a:rPr lang="en-GB" b="1" u="sng" dirty="0" smtClean="0">
                <a:solidFill>
                  <a:srgbClr val="FF0000"/>
                </a:solidFill>
                <a:effectLst/>
                <a:latin typeface="Comic Sans MS"/>
                <a:ea typeface="Calibri"/>
                <a:cs typeface="Arial"/>
              </a:rPr>
              <a:t>All: </a:t>
            </a:r>
            <a:r>
              <a:rPr lang="en-GB" b="1" u="sng" dirty="0" err="1" smtClean="0">
                <a:solidFill>
                  <a:srgbClr val="FF0000"/>
                </a:solidFill>
                <a:effectLst/>
                <a:latin typeface="Comic Sans MS"/>
                <a:ea typeface="Calibri"/>
                <a:cs typeface="Arial"/>
              </a:rPr>
              <a:t>Yn</a:t>
            </a:r>
            <a:r>
              <a:rPr lang="en-GB" b="1" u="sng" dirty="0" smtClean="0">
                <a:solidFill>
                  <a:srgbClr val="FF0000"/>
                </a:solidFill>
                <a:effectLst/>
                <a:latin typeface="Comic Sans MS"/>
                <a:ea typeface="Calibri"/>
                <a:cs typeface="Arial"/>
              </a:rPr>
              <a:t> </a:t>
            </a:r>
            <a:r>
              <a:rPr lang="en-GB" b="1" u="sng" dirty="0" err="1" smtClean="0">
                <a:solidFill>
                  <a:srgbClr val="FF0000"/>
                </a:solidFill>
                <a:effectLst/>
                <a:latin typeface="Comic Sans MS"/>
                <a:ea typeface="Calibri"/>
                <a:cs typeface="Arial"/>
              </a:rPr>
              <a:t>enw’r</a:t>
            </a:r>
            <a:r>
              <a:rPr lang="en-GB" b="1" u="sng" dirty="0" smtClean="0">
                <a:solidFill>
                  <a:srgbClr val="FF0000"/>
                </a:solidFill>
                <a:effectLst/>
                <a:latin typeface="Comic Sans MS"/>
                <a:ea typeface="Calibri"/>
                <a:cs typeface="Arial"/>
              </a:rPr>
              <a:t> Tad a </a:t>
            </a:r>
            <a:r>
              <a:rPr lang="en-GB" b="1" u="sng" dirty="0" err="1" smtClean="0">
                <a:solidFill>
                  <a:srgbClr val="FF0000"/>
                </a:solidFill>
                <a:effectLst/>
                <a:latin typeface="Comic Sans MS"/>
                <a:ea typeface="Calibri"/>
                <a:cs typeface="Arial"/>
              </a:rPr>
              <a:t>Mhab</a:t>
            </a:r>
            <a:r>
              <a:rPr lang="en-GB" b="1" u="sng" dirty="0" smtClean="0">
                <a:solidFill>
                  <a:srgbClr val="FF0000"/>
                </a:solidFill>
                <a:effectLst/>
                <a:latin typeface="Comic Sans MS"/>
                <a:ea typeface="Calibri"/>
                <a:cs typeface="Arial"/>
              </a:rPr>
              <a:t> a </a:t>
            </a:r>
            <a:r>
              <a:rPr lang="en-GB" b="1" u="sng" dirty="0" err="1" smtClean="0">
                <a:solidFill>
                  <a:srgbClr val="FF0000"/>
                </a:solidFill>
                <a:effectLst/>
                <a:latin typeface="Comic Sans MS"/>
                <a:ea typeface="Calibri"/>
                <a:cs typeface="Arial"/>
              </a:rPr>
              <a:t>Ysbryd</a:t>
            </a:r>
            <a:r>
              <a:rPr lang="en-GB" b="1" u="sng" dirty="0" smtClean="0">
                <a:solidFill>
                  <a:srgbClr val="FF0000"/>
                </a:solidFill>
                <a:effectLst/>
                <a:latin typeface="Comic Sans MS"/>
                <a:ea typeface="Calibri"/>
                <a:cs typeface="Arial"/>
              </a:rPr>
              <a:t> </a:t>
            </a:r>
            <a:r>
              <a:rPr lang="en-GB" b="1" u="sng" dirty="0" err="1" smtClean="0">
                <a:solidFill>
                  <a:srgbClr val="FF0000"/>
                </a:solidFill>
                <a:effectLst/>
                <a:latin typeface="Comic Sans MS"/>
                <a:ea typeface="Calibri"/>
                <a:cs typeface="Arial"/>
              </a:rPr>
              <a:t>Glan</a:t>
            </a:r>
            <a:r>
              <a:rPr lang="en-GB" b="1" u="sng" dirty="0" smtClean="0">
                <a:solidFill>
                  <a:srgbClr val="FF0000"/>
                </a:solidFill>
                <a:effectLst/>
                <a:latin typeface="Comic Sans MS"/>
                <a:ea typeface="Calibri"/>
                <a:cs typeface="Arial"/>
              </a:rPr>
              <a:t>. Amen</a:t>
            </a:r>
            <a:endParaRPr lang="en-GB" sz="2000" dirty="0">
              <a:ea typeface="Calibri"/>
              <a:cs typeface="Times New Roman"/>
            </a:endParaRPr>
          </a:p>
          <a:p>
            <a:pPr>
              <a:lnSpc>
                <a:spcPct val="115000"/>
              </a:lnSpc>
              <a:spcAft>
                <a:spcPts val="0"/>
              </a:spcAft>
            </a:pPr>
            <a:r>
              <a:rPr lang="en-GB" b="1" dirty="0" smtClean="0">
                <a:effectLst/>
                <a:latin typeface="Comic Sans MS"/>
                <a:ea typeface="Calibri"/>
                <a:cs typeface="Arial"/>
              </a:rPr>
              <a:t> </a:t>
            </a:r>
            <a:endParaRPr lang="en-GB" sz="2000" dirty="0">
              <a:ea typeface="Calibri"/>
              <a:cs typeface="Times New Roman"/>
            </a:endParaRPr>
          </a:p>
          <a:p>
            <a:endParaRPr lang="en-GB" dirty="0"/>
          </a:p>
        </p:txBody>
      </p:sp>
    </p:spTree>
    <p:extLst>
      <p:ext uri="{BB962C8B-B14F-4D97-AF65-F5344CB8AC3E}">
        <p14:creationId xmlns:p14="http://schemas.microsoft.com/office/powerpoint/2010/main" val="4982485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16633"/>
            <a:ext cx="8640960" cy="2016223"/>
          </a:xfrm>
        </p:spPr>
        <p:txBody>
          <a:bodyPr>
            <a:normAutofit fontScale="90000"/>
          </a:bodyPr>
          <a:lstStyle/>
          <a:p>
            <a:pPr>
              <a:lnSpc>
                <a:spcPct val="115000"/>
              </a:lnSpc>
            </a:pPr>
            <a:r>
              <a:rPr lang="en-GB" sz="3100" b="1" u="sng" dirty="0" smtClean="0">
                <a:solidFill>
                  <a:srgbClr val="FF0000"/>
                </a:solidFill>
                <a:effectLst/>
                <a:latin typeface="Comic Sans MS"/>
                <a:ea typeface="Calibri"/>
                <a:cs typeface="Arial"/>
              </a:rPr>
              <a:t/>
            </a:r>
            <a:br>
              <a:rPr lang="en-GB" sz="3100" b="1" u="sng" dirty="0" smtClean="0">
                <a:solidFill>
                  <a:srgbClr val="FF0000"/>
                </a:solidFill>
                <a:effectLst/>
                <a:latin typeface="Comic Sans MS"/>
                <a:ea typeface="Calibri"/>
                <a:cs typeface="Arial"/>
              </a:rPr>
            </a:br>
            <a:r>
              <a:rPr lang="en-GB" sz="3100" b="1" u="sng" dirty="0" err="1" smtClean="0">
                <a:solidFill>
                  <a:srgbClr val="FF0000"/>
                </a:solidFill>
                <a:effectLst/>
                <a:latin typeface="Comic Sans MS"/>
                <a:ea typeface="Calibri"/>
                <a:cs typeface="Arial"/>
              </a:rPr>
              <a:t>Gweddiwn</a:t>
            </a:r>
            <a:r>
              <a:rPr lang="en-GB" sz="3100" b="1" u="sng" dirty="0" smtClean="0">
                <a:solidFill>
                  <a:srgbClr val="FF0000"/>
                </a:solidFill>
                <a:effectLst/>
                <a:latin typeface="Comic Sans MS"/>
                <a:ea typeface="Calibri"/>
                <a:cs typeface="Arial"/>
              </a:rPr>
              <a:t> / Prayer Service Key Stage Two</a:t>
            </a:r>
            <a:r>
              <a:rPr lang="en-GB" sz="3100" dirty="0">
                <a:ea typeface="Calibri"/>
                <a:cs typeface="Times New Roman"/>
              </a:rPr>
              <a:t/>
            </a:r>
            <a:br>
              <a:rPr lang="en-GB" sz="3100" dirty="0">
                <a:ea typeface="Calibri"/>
                <a:cs typeface="Times New Roman"/>
              </a:rPr>
            </a:br>
            <a:r>
              <a:rPr lang="en-GB" sz="3100" b="1" u="sng" dirty="0" smtClean="0">
                <a:solidFill>
                  <a:srgbClr val="00B0F0"/>
                </a:solidFill>
                <a:effectLst/>
                <a:latin typeface="Comic Sans MS"/>
                <a:ea typeface="Calibri"/>
                <a:cs typeface="Arial"/>
              </a:rPr>
              <a:t>Seeking forgiveness when we have done wrong</a:t>
            </a:r>
            <a:r>
              <a:rPr lang="en-GB" sz="3100" dirty="0">
                <a:ea typeface="Calibri"/>
                <a:cs typeface="Times New Roman"/>
              </a:rPr>
              <a:t/>
            </a:r>
            <a:br>
              <a:rPr lang="en-GB" sz="3100" dirty="0">
                <a:ea typeface="Calibri"/>
                <a:cs typeface="Times New Roman"/>
              </a:rPr>
            </a:br>
            <a:r>
              <a:rPr lang="en-GB" sz="3100" b="1" u="sng" dirty="0" err="1" smtClean="0">
                <a:solidFill>
                  <a:srgbClr val="00B050"/>
                </a:solidFill>
                <a:effectLst/>
                <a:latin typeface="Comic Sans MS"/>
                <a:ea typeface="Calibri"/>
                <a:cs typeface="Arial"/>
              </a:rPr>
              <a:t>Zaccaheus</a:t>
            </a:r>
            <a:r>
              <a:rPr lang="en-GB" sz="3200" dirty="0">
                <a:ea typeface="Calibri"/>
                <a:cs typeface="Times New Roman"/>
              </a:rPr>
              <a:t/>
            </a:r>
            <a:br>
              <a:rPr lang="en-GB" sz="3200" dirty="0">
                <a:ea typeface="Calibri"/>
                <a:cs typeface="Times New Roman"/>
              </a:rPr>
            </a:br>
            <a:endParaRPr lang="en-GB" dirty="0"/>
          </a:p>
        </p:txBody>
      </p:sp>
      <p:sp>
        <p:nvSpPr>
          <p:cNvPr id="3" name="Subtitle 2"/>
          <p:cNvSpPr>
            <a:spLocks noGrp="1"/>
          </p:cNvSpPr>
          <p:nvPr>
            <p:ph type="subTitle" idx="1"/>
          </p:nvPr>
        </p:nvSpPr>
        <p:spPr>
          <a:xfrm>
            <a:off x="683568" y="2060848"/>
            <a:ext cx="7920880" cy="4320480"/>
          </a:xfrm>
        </p:spPr>
        <p:txBody>
          <a:bodyPr>
            <a:noAutofit/>
          </a:bodyPr>
          <a:lstStyle/>
          <a:p>
            <a:r>
              <a:rPr lang="en-GB" sz="1800" b="1" dirty="0" err="1" smtClean="0">
                <a:solidFill>
                  <a:schemeClr val="tx1"/>
                </a:solidFill>
              </a:rPr>
              <a:t>Kum</a:t>
            </a:r>
            <a:r>
              <a:rPr lang="en-GB" sz="1800" b="1" dirty="0" smtClean="0">
                <a:solidFill>
                  <a:schemeClr val="tx1"/>
                </a:solidFill>
              </a:rPr>
              <a:t> Ba Yah, My Lord, </a:t>
            </a:r>
            <a:r>
              <a:rPr lang="en-GB" sz="1800" b="1" dirty="0" err="1" smtClean="0">
                <a:solidFill>
                  <a:schemeClr val="tx1"/>
                </a:solidFill>
              </a:rPr>
              <a:t>Kum</a:t>
            </a:r>
            <a:r>
              <a:rPr lang="en-GB" sz="1800" b="1" dirty="0" smtClean="0">
                <a:solidFill>
                  <a:schemeClr val="tx1"/>
                </a:solidFill>
              </a:rPr>
              <a:t> Ba Yah!</a:t>
            </a:r>
          </a:p>
          <a:p>
            <a:r>
              <a:rPr lang="en-GB" sz="1800" b="1" dirty="0" err="1" smtClean="0">
                <a:solidFill>
                  <a:schemeClr val="tx1"/>
                </a:solidFill>
              </a:rPr>
              <a:t>Kum</a:t>
            </a:r>
            <a:r>
              <a:rPr lang="en-GB" sz="1800" b="1" dirty="0" smtClean="0">
                <a:solidFill>
                  <a:schemeClr val="tx1"/>
                </a:solidFill>
              </a:rPr>
              <a:t> Ba Yah, My Lord, </a:t>
            </a:r>
            <a:r>
              <a:rPr lang="en-GB" sz="1800" b="1" dirty="0" err="1" smtClean="0">
                <a:solidFill>
                  <a:schemeClr val="tx1"/>
                </a:solidFill>
              </a:rPr>
              <a:t>Kum</a:t>
            </a:r>
            <a:r>
              <a:rPr lang="en-GB" sz="1800" b="1" dirty="0" smtClean="0">
                <a:solidFill>
                  <a:schemeClr val="tx1"/>
                </a:solidFill>
              </a:rPr>
              <a:t> Ba Yah!</a:t>
            </a:r>
          </a:p>
          <a:p>
            <a:r>
              <a:rPr lang="en-GB" sz="1800" b="1" dirty="0" err="1" smtClean="0">
                <a:solidFill>
                  <a:schemeClr val="tx1"/>
                </a:solidFill>
              </a:rPr>
              <a:t>Kum</a:t>
            </a:r>
            <a:r>
              <a:rPr lang="en-GB" sz="1800" b="1" dirty="0" smtClean="0">
                <a:solidFill>
                  <a:schemeClr val="tx1"/>
                </a:solidFill>
              </a:rPr>
              <a:t> Ba Yah, My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O Lord, </a:t>
            </a:r>
            <a:r>
              <a:rPr lang="en-GB" sz="1800" b="1" dirty="0" err="1" smtClean="0">
                <a:solidFill>
                  <a:schemeClr val="tx1"/>
                </a:solidFill>
              </a:rPr>
              <a:t>Kum</a:t>
            </a:r>
            <a:r>
              <a:rPr lang="en-GB" sz="1800" b="1" dirty="0" smtClean="0">
                <a:solidFill>
                  <a:schemeClr val="tx1"/>
                </a:solidFill>
              </a:rPr>
              <a:t> Ba Yah!</a:t>
            </a:r>
          </a:p>
          <a:p>
            <a:endParaRPr lang="en-GB" sz="1800" b="1" dirty="0" smtClean="0">
              <a:solidFill>
                <a:schemeClr val="tx1"/>
              </a:solidFill>
            </a:endParaRPr>
          </a:p>
          <a:p>
            <a:r>
              <a:rPr lang="en-GB" sz="1800" b="1" dirty="0" smtClean="0">
                <a:solidFill>
                  <a:schemeClr val="tx1"/>
                </a:solidFill>
              </a:rPr>
              <a:t>Someone’s Laughing,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Someone’s Laughing,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Someone’s Laughing,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O Lord, </a:t>
            </a:r>
            <a:r>
              <a:rPr lang="en-GB" sz="1800" b="1" dirty="0" err="1" smtClean="0">
                <a:solidFill>
                  <a:schemeClr val="tx1"/>
                </a:solidFill>
              </a:rPr>
              <a:t>Kum</a:t>
            </a:r>
            <a:r>
              <a:rPr lang="en-GB" sz="1800" b="1" dirty="0" smtClean="0">
                <a:solidFill>
                  <a:schemeClr val="tx1"/>
                </a:solidFill>
              </a:rPr>
              <a:t> Ba Yah!</a:t>
            </a:r>
          </a:p>
          <a:p>
            <a:endParaRPr lang="en-GB" sz="1800" b="1" dirty="0" smtClean="0">
              <a:solidFill>
                <a:schemeClr val="tx1"/>
              </a:solidFill>
            </a:endParaRPr>
          </a:p>
          <a:p>
            <a:r>
              <a:rPr lang="en-GB" sz="1800" b="1" dirty="0" smtClean="0">
                <a:solidFill>
                  <a:schemeClr val="tx1"/>
                </a:solidFill>
              </a:rPr>
              <a:t>Someone’s Crying,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Someone’s Crying,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Someone’s Crying,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O Lord, </a:t>
            </a:r>
            <a:r>
              <a:rPr lang="en-GB" sz="1800" b="1" dirty="0" err="1" smtClean="0">
                <a:solidFill>
                  <a:schemeClr val="tx1"/>
                </a:solidFill>
              </a:rPr>
              <a:t>Kum</a:t>
            </a:r>
            <a:r>
              <a:rPr lang="en-GB" sz="1800" b="1" dirty="0" smtClean="0">
                <a:solidFill>
                  <a:schemeClr val="tx1"/>
                </a:solidFill>
              </a:rPr>
              <a:t> Ba Yah!</a:t>
            </a:r>
          </a:p>
          <a:p>
            <a:endParaRPr lang="en-GB" sz="1800" b="1" dirty="0" smtClean="0">
              <a:solidFill>
                <a:schemeClr val="tx1"/>
              </a:solidFill>
            </a:endParaRPr>
          </a:p>
          <a:p>
            <a:r>
              <a:rPr lang="en-GB" sz="1800" b="1" dirty="0" smtClean="0">
                <a:solidFill>
                  <a:schemeClr val="tx1"/>
                </a:solidFill>
              </a:rPr>
              <a:t>Someone’s Praying,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Someone’s Praying,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Someone’s Praying,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O Lord, </a:t>
            </a:r>
            <a:r>
              <a:rPr lang="en-GB" sz="1800" b="1" dirty="0" err="1" smtClean="0">
                <a:solidFill>
                  <a:schemeClr val="tx1"/>
                </a:solidFill>
              </a:rPr>
              <a:t>Kum</a:t>
            </a:r>
            <a:r>
              <a:rPr lang="en-GB" sz="1800" b="1" dirty="0" smtClean="0">
                <a:solidFill>
                  <a:schemeClr val="tx1"/>
                </a:solidFill>
              </a:rPr>
              <a:t> Ba Yah!</a:t>
            </a:r>
          </a:p>
          <a:p>
            <a:endParaRPr lang="en-GB" sz="1800" b="1" dirty="0" smtClean="0">
              <a:solidFill>
                <a:schemeClr val="tx1"/>
              </a:solidFill>
            </a:endParaRPr>
          </a:p>
          <a:p>
            <a:r>
              <a:rPr lang="en-GB" sz="1800" b="1" dirty="0" smtClean="0">
                <a:solidFill>
                  <a:schemeClr val="tx1"/>
                </a:solidFill>
              </a:rPr>
              <a:t>Someone’s Singing,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Someone’s Singing,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Someone’s Singing,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O Lord, </a:t>
            </a:r>
            <a:r>
              <a:rPr lang="en-GB" sz="1800" b="1" dirty="0" err="1" smtClean="0">
                <a:solidFill>
                  <a:schemeClr val="tx1"/>
                </a:solidFill>
              </a:rPr>
              <a:t>Kum</a:t>
            </a:r>
            <a:r>
              <a:rPr lang="en-GB" sz="1800" b="1" dirty="0" smtClean="0">
                <a:solidFill>
                  <a:schemeClr val="tx1"/>
                </a:solidFill>
              </a:rPr>
              <a:t> Ba Yah!</a:t>
            </a:r>
          </a:p>
          <a:p>
            <a:endParaRPr lang="en-GB" sz="1800" b="1" dirty="0" smtClean="0">
              <a:solidFill>
                <a:schemeClr val="tx1"/>
              </a:solidFill>
            </a:endParaRPr>
          </a:p>
          <a:p>
            <a:r>
              <a:rPr lang="en-GB" sz="1800" b="1" dirty="0" err="1" smtClean="0">
                <a:solidFill>
                  <a:schemeClr val="tx1"/>
                </a:solidFill>
              </a:rPr>
              <a:t>Kum</a:t>
            </a:r>
            <a:r>
              <a:rPr lang="en-GB" sz="1800" b="1" dirty="0" smtClean="0">
                <a:solidFill>
                  <a:schemeClr val="tx1"/>
                </a:solidFill>
              </a:rPr>
              <a:t> Ba Yah, My Lord, </a:t>
            </a:r>
            <a:r>
              <a:rPr lang="en-GB" sz="1800" b="1" dirty="0" err="1" smtClean="0">
                <a:solidFill>
                  <a:schemeClr val="tx1"/>
                </a:solidFill>
              </a:rPr>
              <a:t>Kum</a:t>
            </a:r>
            <a:r>
              <a:rPr lang="en-GB" sz="1800" b="1" dirty="0" smtClean="0">
                <a:solidFill>
                  <a:schemeClr val="tx1"/>
                </a:solidFill>
              </a:rPr>
              <a:t> Ba Yah!</a:t>
            </a:r>
          </a:p>
          <a:p>
            <a:r>
              <a:rPr lang="en-GB" sz="1800" b="1" dirty="0" err="1" smtClean="0">
                <a:solidFill>
                  <a:schemeClr val="tx1"/>
                </a:solidFill>
              </a:rPr>
              <a:t>Kum</a:t>
            </a:r>
            <a:r>
              <a:rPr lang="en-GB" sz="1800" b="1" dirty="0" smtClean="0">
                <a:solidFill>
                  <a:schemeClr val="tx1"/>
                </a:solidFill>
              </a:rPr>
              <a:t> Ba Yah, My Lord, </a:t>
            </a:r>
            <a:r>
              <a:rPr lang="en-GB" sz="1800" b="1" dirty="0" err="1" smtClean="0">
                <a:solidFill>
                  <a:schemeClr val="tx1"/>
                </a:solidFill>
              </a:rPr>
              <a:t>Kum</a:t>
            </a:r>
            <a:r>
              <a:rPr lang="en-GB" sz="1800" b="1" dirty="0" smtClean="0">
                <a:solidFill>
                  <a:schemeClr val="tx1"/>
                </a:solidFill>
              </a:rPr>
              <a:t> Ba Yah!</a:t>
            </a:r>
          </a:p>
          <a:p>
            <a:r>
              <a:rPr lang="en-GB" sz="1800" b="1" dirty="0" err="1" smtClean="0">
                <a:solidFill>
                  <a:schemeClr val="tx1"/>
                </a:solidFill>
              </a:rPr>
              <a:t>Kum</a:t>
            </a:r>
            <a:r>
              <a:rPr lang="en-GB" sz="1800" b="1" dirty="0" smtClean="0">
                <a:solidFill>
                  <a:schemeClr val="tx1"/>
                </a:solidFill>
              </a:rPr>
              <a:t> Ba Yah, My Lord, </a:t>
            </a:r>
            <a:r>
              <a:rPr lang="en-GB" sz="1800" b="1" dirty="0" err="1" smtClean="0">
                <a:solidFill>
                  <a:schemeClr val="tx1"/>
                </a:solidFill>
              </a:rPr>
              <a:t>Kum</a:t>
            </a:r>
            <a:r>
              <a:rPr lang="en-GB" sz="1800" b="1" dirty="0" smtClean="0">
                <a:solidFill>
                  <a:schemeClr val="tx1"/>
                </a:solidFill>
              </a:rPr>
              <a:t> Ba Yah!</a:t>
            </a:r>
          </a:p>
          <a:p>
            <a:r>
              <a:rPr lang="en-GB" sz="1800" b="1" dirty="0" smtClean="0">
                <a:solidFill>
                  <a:schemeClr val="tx1"/>
                </a:solidFill>
              </a:rPr>
              <a:t>O Lord, </a:t>
            </a:r>
            <a:r>
              <a:rPr lang="en-GB" sz="1800" b="1" dirty="0" err="1" smtClean="0">
                <a:solidFill>
                  <a:schemeClr val="tx1"/>
                </a:solidFill>
              </a:rPr>
              <a:t>Kum</a:t>
            </a:r>
            <a:r>
              <a:rPr lang="en-GB" sz="1800" b="1" dirty="0" smtClean="0">
                <a:solidFill>
                  <a:schemeClr val="tx1"/>
                </a:solidFill>
              </a:rPr>
              <a:t> Ba Yah!</a:t>
            </a:r>
            <a:endParaRPr lang="en-GB" sz="1800" b="1" dirty="0">
              <a:solidFill>
                <a:schemeClr val="tx1"/>
              </a:solidFill>
            </a:endParaRPr>
          </a:p>
        </p:txBody>
      </p:sp>
    </p:spTree>
    <p:extLst>
      <p:ext uri="{BB962C8B-B14F-4D97-AF65-F5344CB8AC3E}">
        <p14:creationId xmlns:p14="http://schemas.microsoft.com/office/powerpoint/2010/main" val="2660436613"/>
      </p:ext>
    </p:extLst>
  </p:cSld>
  <p:clrMapOvr>
    <a:masterClrMapping/>
  </p:clrMapOvr>
</p:sld>
</file>

<file path=ppt/theme/theme1.xml><?xml version="1.0" encoding="utf-8"?>
<a:theme xmlns:a="http://schemas.openxmlformats.org/drawingml/2006/main" name="Office Theme">
  <a:themeElements>
    <a:clrScheme name="Custom 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FFF00"/>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TotalTime>
  <Words>845</Words>
  <Application>Microsoft Office PowerPoint</Application>
  <PresentationFormat>On-screen Show (4:3)</PresentationFormat>
  <Paragraphs>121</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 Gweddiwn / Prayer Service Key Stage Two Seeking forgiveness when we have done wrong Zaccaheus </vt:lpstr>
      <vt:lpstr> Gweddiwn / Prayer Service Key Stage Two Seeking forgiveness when we have done wrong Zaccaheus Opening Hymn </vt:lpstr>
      <vt:lpstr> Gweddiwn / Prayer Service Key Stage Two Seeking forgiveness when we have done wrong Zaccaheus </vt:lpstr>
      <vt:lpstr> Gweddiwn / Prayer Service Key Stage Two Seeking forgiveness when we have done wrong Zaccaheus </vt:lpstr>
      <vt:lpstr> Gweddiwn / Prayer Service Key Stage Two Seeking forgiveness when we have done wrong Zaccaheus </vt:lpstr>
      <vt:lpstr> Gweddiwn / Prayer Service Key Stage Two Seeking forgiveness when we have done wrong Zaccaheus </vt:lpstr>
      <vt:lpstr> Gweddiwn / Prayer Service Key Stage Two Seeking forgiveness when we have done wrong Zaccaheus </vt:lpstr>
      <vt:lpstr> Gweddiwn / Prayer Service Key Stage Two Seeking forgiveness when we have done wrong Zaccaheus </vt:lpstr>
      <vt:lpstr> Gweddiwn / Prayer Service Key Stage Two Seeking forgiveness when we have done wrong Zaccaheus </vt:lpstr>
      <vt:lpstr> Gweddiwn / Prayer Service Key Stage Two Seeking forgiveness when we have done wrong Zaccaheus </vt:lpstr>
      <vt:lpstr> Gweddiwn / Prayer Service Key Stage Two Seeking forgiveness when we have done wrong Zaccaheus </vt:lpstr>
      <vt:lpstr> Gweddiwn / Prayer Service Key Stage Two Seeking forgiveness when we have done wrong Zaccaheus </vt:lpstr>
      <vt:lpstr> Gweddiwn / Prayer Service Key Stage Two Seeking forgiveness when we have done wrong Zaccaheus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Gweddiwn / Prayer Service Key Stage Two Seeking forgiveness when we have done wrong Zaccaheus</dc:title>
  <dc:creator>Dawn</dc:creator>
  <cp:lastModifiedBy>Dawn</cp:lastModifiedBy>
  <cp:revision>6</cp:revision>
  <dcterms:created xsi:type="dcterms:W3CDTF">2022-12-31T19:24:42Z</dcterms:created>
  <dcterms:modified xsi:type="dcterms:W3CDTF">2022-12-31T19:53:14Z</dcterms:modified>
</cp:coreProperties>
</file>