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9" r:id="rId7"/>
    <p:sldId id="260" r:id="rId8"/>
    <p:sldId id="261" r:id="rId9"/>
    <p:sldId id="263" r:id="rId10"/>
    <p:sldId id="264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F6BB93-883A-4923-8012-141605EB8063}" v="239" dt="2022-04-27T06:46:19.968"/>
    <p1510:client id="{DF1874B1-AC64-4122-98B5-5B6AF0A1FB29}" v="20" dt="2023-04-20T12:39:18.7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37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00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87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86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2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082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747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01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319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723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900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B9F7BE9F-C3D6-4774-BF02-A6CF0F226D4A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79EDB53C-63AA-4DA6-885E-7AD1AFCE6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1886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anoradventure.com/abernant-lake.php#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3B9BB-D80A-4465-AED2-1B29A5EF93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Manor Park Adventure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30A366-3B9A-4EC9-B0C0-1A405F8A7C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26</a:t>
            </a:r>
            <a:r>
              <a:rPr lang="en-GB" sz="3200" baseline="30000" dirty="0"/>
              <a:t>th</a:t>
            </a:r>
            <a:r>
              <a:rPr lang="en-GB" sz="3200" dirty="0"/>
              <a:t> April – 28</a:t>
            </a:r>
            <a:r>
              <a:rPr lang="en-GB" sz="3200" baseline="30000" dirty="0"/>
              <a:t>th</a:t>
            </a:r>
            <a:r>
              <a:rPr lang="en-GB" sz="3200" dirty="0"/>
              <a:t> April 2024</a:t>
            </a:r>
          </a:p>
          <a:p>
            <a:r>
              <a:rPr lang="en-GB" sz="3200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4180091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26407-1B5F-4D4A-90B3-C36B49B44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4284E-6253-462D-8A92-E4A7EFDAF9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Bring your child to school as usual on Friday wearing their trip clothes and bringing their bag with a snack for break time. Manor Park are providing lunch.</a:t>
            </a:r>
          </a:p>
          <a:p>
            <a:r>
              <a:rPr lang="en-GB" sz="2800" dirty="0"/>
              <a:t>Leaving on the bus at 11.30am on Friday, arriving by 1.30pm.</a:t>
            </a:r>
          </a:p>
          <a:p>
            <a:r>
              <a:rPr lang="en-GB" sz="2800" dirty="0"/>
              <a:t>Leaving Manor Park at 1pm on Sunday, expected arrival back at school roughly 2.30pm for collection. </a:t>
            </a:r>
          </a:p>
        </p:txBody>
      </p:sp>
    </p:spTree>
    <p:extLst>
      <p:ext uri="{BB962C8B-B14F-4D97-AF65-F5344CB8AC3E}">
        <p14:creationId xmlns:p14="http://schemas.microsoft.com/office/powerpoint/2010/main" val="348975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31865-10A1-498C-9975-DA60DFD5D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and What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EB2D5-5C48-46FB-88D7-4E0BF7813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45144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Manor Park Adventure </a:t>
            </a:r>
            <a:r>
              <a:rPr lang="en-GB" dirty="0" err="1"/>
              <a:t>Abernant</a:t>
            </a:r>
            <a:r>
              <a:rPr lang="en-GB" dirty="0"/>
              <a:t> Lake</a:t>
            </a:r>
          </a:p>
          <a:p>
            <a:r>
              <a:rPr lang="en-GB" dirty="0"/>
              <a:t> </a:t>
            </a:r>
            <a:r>
              <a:rPr lang="en-GB" dirty="0">
                <a:hlinkClick r:id="rId2"/>
              </a:rPr>
              <a:t>Outdoor Activity Centre Wales (manoradventure.com)</a:t>
            </a:r>
            <a:endParaRPr lang="en-GB" dirty="0"/>
          </a:p>
          <a:p>
            <a:r>
              <a:rPr lang="en-GB" dirty="0"/>
              <a:t>Activities are</a:t>
            </a:r>
          </a:p>
          <a:p>
            <a:r>
              <a:rPr lang="en-GB" dirty="0"/>
              <a:t>Ziplining</a:t>
            </a:r>
          </a:p>
          <a:p>
            <a:r>
              <a:rPr lang="en-GB" dirty="0"/>
              <a:t>Abseiling</a:t>
            </a:r>
          </a:p>
          <a:p>
            <a:r>
              <a:rPr lang="en-GB" dirty="0"/>
              <a:t>Kayaking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Climbing</a:t>
            </a:r>
          </a:p>
          <a:p>
            <a:r>
              <a:rPr lang="en-GB" dirty="0"/>
              <a:t>Disco with Holy Family</a:t>
            </a:r>
          </a:p>
          <a:p>
            <a:r>
              <a:rPr lang="en-GB" dirty="0"/>
              <a:t>Hill Walk</a:t>
            </a:r>
          </a:p>
        </p:txBody>
      </p:sp>
    </p:spTree>
    <p:extLst>
      <p:ext uri="{BB962C8B-B14F-4D97-AF65-F5344CB8AC3E}">
        <p14:creationId xmlns:p14="http://schemas.microsoft.com/office/powerpoint/2010/main" val="3479811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6CB28-2834-4F4B-892E-7B247EA2E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Items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A7593-AD14-4AFF-BBBF-D4C92FF02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2011680"/>
            <a:ext cx="3371294" cy="42062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ea typeface="+mn-lt"/>
                <a:cs typeface="+mn-lt"/>
              </a:rPr>
              <a:t>Clothes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Long sleeved</a:t>
            </a:r>
            <a:r>
              <a:rPr lang="en-GB" dirty="0">
                <a:ea typeface="+mn-lt"/>
                <a:cs typeface="+mn-lt"/>
              </a:rPr>
              <a:t> tops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Long trousers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Shorts/ T-shirts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Underwear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Old PE kit and trainers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Old shoes 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Waterproof coat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Warm clothes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4FF48-CB25-F657-04F8-9958277EE999}"/>
              </a:ext>
            </a:extLst>
          </p:cNvPr>
          <p:cNvSpPr txBox="1"/>
          <p:nvPr/>
        </p:nvSpPr>
        <p:spPr>
          <a:xfrm>
            <a:off x="4476108" y="2010309"/>
            <a:ext cx="3034300" cy="51090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ea typeface="+mn-lt"/>
                <a:cs typeface="+mn-lt"/>
              </a:rPr>
              <a:t>-Swimsuit </a:t>
            </a:r>
            <a:endParaRPr lang="en-US" sz="2200" dirty="0"/>
          </a:p>
          <a:p>
            <a:r>
              <a:rPr lang="en-US" sz="2200" dirty="0">
                <a:ea typeface="+mn-lt"/>
                <a:cs typeface="+mn-lt"/>
              </a:rPr>
              <a:t>-Towel</a:t>
            </a:r>
            <a:endParaRPr lang="en-US" sz="2200" dirty="0"/>
          </a:p>
          <a:p>
            <a:r>
              <a:rPr lang="en-US" sz="2200" dirty="0">
                <a:ea typeface="+mn-lt"/>
                <a:cs typeface="+mn-lt"/>
              </a:rPr>
              <a:t>-Toiletries</a:t>
            </a:r>
          </a:p>
          <a:p>
            <a:r>
              <a:rPr lang="en-US" sz="2200" dirty="0">
                <a:ea typeface="+mn-lt"/>
                <a:cs typeface="+mn-lt"/>
              </a:rPr>
              <a:t>-Nightwear</a:t>
            </a:r>
          </a:p>
          <a:p>
            <a:r>
              <a:rPr lang="en-US" sz="2200" dirty="0"/>
              <a:t>-Waterproof Clothes</a:t>
            </a:r>
          </a:p>
          <a:p>
            <a:r>
              <a:rPr lang="en-US" sz="2200" dirty="0">
                <a:ea typeface="+mn-lt"/>
                <a:cs typeface="+mn-lt"/>
              </a:rPr>
              <a:t>-Disco clothes</a:t>
            </a:r>
            <a:endParaRPr lang="en-US" sz="2200" dirty="0"/>
          </a:p>
          <a:p>
            <a:r>
              <a:rPr lang="en-US" sz="2200" dirty="0">
                <a:ea typeface="+mn-lt"/>
                <a:cs typeface="+mn-lt"/>
              </a:rPr>
              <a:t>-Sleeping bag</a:t>
            </a:r>
          </a:p>
          <a:p>
            <a:r>
              <a:rPr lang="en-US" sz="2200" dirty="0">
                <a:ea typeface="+mn-lt"/>
                <a:cs typeface="+mn-lt"/>
              </a:rPr>
              <a:t>-Pillow and Pillowcase</a:t>
            </a:r>
            <a:endParaRPr lang="en-US" sz="2200" dirty="0"/>
          </a:p>
          <a:p>
            <a:r>
              <a:rPr lang="en-US" sz="2200" dirty="0">
                <a:ea typeface="+mn-lt"/>
                <a:cs typeface="+mn-lt"/>
              </a:rPr>
              <a:t>-Sunhat and lotion (clearly labelled in a bag)</a:t>
            </a:r>
            <a:endParaRPr lang="en-US" dirty="0"/>
          </a:p>
          <a:p>
            <a:r>
              <a:rPr lang="en-US" sz="2200" dirty="0">
                <a:ea typeface="+mn-lt"/>
                <a:cs typeface="+mn-lt"/>
              </a:rPr>
              <a:t>-Medicines labelled and in a clear bag</a:t>
            </a:r>
            <a:endParaRPr lang="en-US" dirty="0"/>
          </a:p>
          <a:p>
            <a:r>
              <a:rPr lang="en-US" sz="2200" dirty="0">
                <a:ea typeface="+mn-lt"/>
                <a:cs typeface="+mn-lt"/>
              </a:rPr>
              <a:t>-Sweets, snacks </a:t>
            </a:r>
            <a:endParaRPr lang="en-US" dirty="0"/>
          </a:p>
          <a:p>
            <a:pPr algn="l"/>
            <a:r>
              <a:rPr lang="en-US" sz="2200" dirty="0">
                <a:ea typeface="+mn-lt"/>
                <a:cs typeface="+mn-lt"/>
              </a:rPr>
              <a:t>-Book/magazine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048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54663-2A95-46FC-BAF2-7F34B764B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not to bring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76E02-D259-4CCD-8FBC-5CE54E430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3600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D10883-A38E-CDCA-033F-3DE04B402100}"/>
              </a:ext>
            </a:extLst>
          </p:cNvPr>
          <p:cNvSpPr txBox="1"/>
          <p:nvPr/>
        </p:nvSpPr>
        <p:spPr>
          <a:xfrm>
            <a:off x="1351052" y="2010310"/>
            <a:ext cx="6116547" cy="29546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-Mobile</a:t>
            </a:r>
            <a:r>
              <a:rPr lang="en-US" sz="2400" dirty="0">
                <a:ea typeface="+mn-lt"/>
                <a:cs typeface="+mn-lt"/>
              </a:rPr>
              <a:t> phones </a:t>
            </a:r>
            <a:endParaRPr lang="en-US" sz="2400" dirty="0"/>
          </a:p>
          <a:p>
            <a:r>
              <a:rPr lang="en-US" sz="2400" dirty="0">
                <a:ea typeface="+mn-lt"/>
                <a:cs typeface="+mn-lt"/>
              </a:rPr>
              <a:t>-iPad</a:t>
            </a:r>
            <a:endParaRPr lang="en-US" sz="2400" dirty="0"/>
          </a:p>
          <a:p>
            <a:r>
              <a:rPr lang="en-US" sz="2400" dirty="0">
                <a:ea typeface="+mn-lt"/>
                <a:cs typeface="+mn-lt"/>
              </a:rPr>
              <a:t>-Camera</a:t>
            </a:r>
          </a:p>
          <a:p>
            <a:r>
              <a:rPr lang="en-US" sz="2400" dirty="0">
                <a:ea typeface="+mn-lt"/>
                <a:cs typeface="+mn-lt"/>
              </a:rPr>
              <a:t>-iPod</a:t>
            </a:r>
            <a:endParaRPr lang="en-US" sz="2400" dirty="0"/>
          </a:p>
          <a:p>
            <a:r>
              <a:rPr lang="en-US" sz="2400" dirty="0">
                <a:ea typeface="+mn-lt"/>
                <a:cs typeface="+mn-lt"/>
              </a:rPr>
              <a:t>-Torches</a:t>
            </a:r>
          </a:p>
          <a:p>
            <a:r>
              <a:rPr lang="en-US" sz="2400" dirty="0">
                <a:ea typeface="+mn-lt"/>
                <a:cs typeface="+mn-lt"/>
              </a:rPr>
              <a:t>-Electrical equipment</a:t>
            </a:r>
            <a:endParaRPr lang="en-US" sz="2400" dirty="0"/>
          </a:p>
          <a:p>
            <a:r>
              <a:rPr lang="en-US" sz="2400" dirty="0">
                <a:ea typeface="+mn-lt"/>
                <a:cs typeface="+mn-lt"/>
              </a:rPr>
              <a:t>-Expensive items</a:t>
            </a:r>
            <a:endParaRPr lang="en-US" sz="2400" dirty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342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2F79F-D055-3CA5-F61F-151192105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 Arrival...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38F89-41BA-3834-C3F1-10E365F4E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Greeted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Allocated rooms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Meeting in hall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Rules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Fire drill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Night time arrangements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How the </a:t>
            </a:r>
            <a:r>
              <a:rPr lang="en-US" dirty="0" err="1">
                <a:ea typeface="+mn-lt"/>
                <a:cs typeface="+mn-lt"/>
              </a:rPr>
              <a:t>centre</a:t>
            </a:r>
            <a:r>
              <a:rPr lang="en-US" dirty="0">
                <a:ea typeface="+mn-lt"/>
                <a:cs typeface="+mn-lt"/>
              </a:rPr>
              <a:t> runs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Lunch and change ready for first activity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393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36E5C-F047-4C31-BE23-4413318D1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Sickness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6FD6A-D1BF-4CAB-9FC4-79D068FF8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Any form of sickness (not including travel sickness) will result in a phone call home for early collection. This is Manor Park policy in order to stop the potential spread of sickness to other schools.</a:t>
            </a:r>
          </a:p>
        </p:txBody>
      </p:sp>
    </p:spTree>
    <p:extLst>
      <p:ext uri="{BB962C8B-B14F-4D97-AF65-F5344CB8AC3E}">
        <p14:creationId xmlns:p14="http://schemas.microsoft.com/office/powerpoint/2010/main" val="2857730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8E829-4A9D-40D5-AD85-4302CA7E2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BAB0A-E3A0-4892-97B4-AC08850D98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7200" dirty="0">
                <a:ea typeface="+mn-lt"/>
                <a:cs typeface="+mn-lt"/>
              </a:rPr>
              <a:t>Follow </a:t>
            </a:r>
            <a:r>
              <a:rPr lang="en-GB" sz="7200" b="1" u="sng" dirty="0">
                <a:ea typeface="+mn-lt"/>
                <a:cs typeface="+mn-lt"/>
              </a:rPr>
              <a:t>@StJosephsRCPri2 </a:t>
            </a:r>
            <a:r>
              <a:rPr lang="en-GB" sz="7200" dirty="0">
                <a:ea typeface="+mn-lt"/>
                <a:cs typeface="+mn-lt"/>
              </a:rPr>
              <a:t>on Twitter for regular photos and updates</a:t>
            </a:r>
            <a:endParaRPr lang="en-GB" sz="7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7417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4d1763e-5311-43f0-9b86-fb52ce7feb4a" xsi:nil="true"/>
    <lcf76f155ced4ddcb4097134ff3c332f xmlns="a5b91e25-2c95-4d53-a7cf-e5563d0a3e5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B860F0D4647148B27DCA83408E0396" ma:contentTypeVersion="18" ma:contentTypeDescription="Create a new document." ma:contentTypeScope="" ma:versionID="93fd5b5abc5e7e52bb0b2872703e02d8">
  <xsd:schema xmlns:xsd="http://www.w3.org/2001/XMLSchema" xmlns:xs="http://www.w3.org/2001/XMLSchema" xmlns:p="http://schemas.microsoft.com/office/2006/metadata/properties" xmlns:ns2="a5b91e25-2c95-4d53-a7cf-e5563d0a3e5f" xmlns:ns3="34d1763e-5311-43f0-9b86-fb52ce7feb4a" targetNamespace="http://schemas.microsoft.com/office/2006/metadata/properties" ma:root="true" ma:fieldsID="775ceb3ebcd7f8ea5c4d1e8d52cfc192" ns2:_="" ns3:_="">
    <xsd:import namespace="a5b91e25-2c95-4d53-a7cf-e5563d0a3e5f"/>
    <xsd:import namespace="34d1763e-5311-43f0-9b86-fb52ce7feb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b91e25-2c95-4d53-a7cf-e5563d0a3e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de9a039-82c0-43d4-81c7-fe5c2ea526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d1763e-5311-43f0-9b86-fb52ce7feb4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04eba2-1219-44ce-aade-1dace5aeb4a9}" ma:internalName="TaxCatchAll" ma:showField="CatchAllData" ma:web="34d1763e-5311-43f0-9b86-fb52ce7feb4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6AB196-EEC0-469E-A01F-F14C7C23B5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BB8006-2199-4BA3-ABAE-3C808443B5EE}">
  <ds:schemaRefs>
    <ds:schemaRef ds:uri="http://schemas.microsoft.com/office/infopath/2007/PartnerControls"/>
    <ds:schemaRef ds:uri="http://purl.org/dc/elements/1.1/"/>
    <ds:schemaRef ds:uri="a5b91e25-2c95-4d53-a7cf-e5563d0a3e5f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34d1763e-5311-43f0-9b86-fb52ce7feb4a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D51E30C-BC7E-42E3-9CBD-B30C2395E4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b91e25-2c95-4d53-a7cf-e5563d0a3e5f"/>
    <ds:schemaRef ds:uri="34d1763e-5311-43f0-9b86-fb52ce7feb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61</TotalTime>
  <Words>278</Words>
  <Application>Microsoft Office PowerPoint</Application>
  <PresentationFormat>Widescreen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Corbel</vt:lpstr>
      <vt:lpstr>Wingdings</vt:lpstr>
      <vt:lpstr>Banded</vt:lpstr>
      <vt:lpstr>Manor Park Adventure</vt:lpstr>
      <vt:lpstr>Times</vt:lpstr>
      <vt:lpstr>Where and What</vt:lpstr>
      <vt:lpstr>Items List</vt:lpstr>
      <vt:lpstr>What not to bring</vt:lpstr>
      <vt:lpstr>On Arrival...</vt:lpstr>
      <vt:lpstr>Sickness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Manor Park Adventure</dc:title>
  <dc:creator>T Mansfield</dc:creator>
  <cp:lastModifiedBy>Tom Mansfield</cp:lastModifiedBy>
  <cp:revision>67</cp:revision>
  <dcterms:created xsi:type="dcterms:W3CDTF">2022-04-25T09:14:12Z</dcterms:created>
  <dcterms:modified xsi:type="dcterms:W3CDTF">2024-03-12T08:50:20Z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0x01010042B860F0D4647148B27DCA83408E0396</vt:lpwstr>
  </property>
  <property fmtid="{D5CDD505-2E9C-101B-9397-08002B2CF9AE}" pid="3" name="MediaServiceImageTags">
    <vt:lpwstr/>
  </property>
</Properties>
</file>