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84" r:id="rId8"/>
    <p:sldId id="261" r:id="rId9"/>
    <p:sldId id="262" r:id="rId10"/>
    <p:sldId id="263" r:id="rId11"/>
    <p:sldId id="264" r:id="rId12"/>
    <p:sldId id="265" r:id="rId13"/>
    <p:sldId id="266" r:id="rId14"/>
    <p:sldId id="285" r:id="rId15"/>
    <p:sldId id="267" r:id="rId16"/>
    <p:sldId id="268" r:id="rId17"/>
    <p:sldId id="269" r:id="rId18"/>
    <p:sldId id="270" r:id="rId19"/>
    <p:sldId id="272" r:id="rId20"/>
    <p:sldId id="273" r:id="rId21"/>
    <p:sldId id="281" r:id="rId22"/>
    <p:sldId id="277" r:id="rId23"/>
    <p:sldId id="286" r:id="rId24"/>
    <p:sldId id="282" r:id="rId25"/>
    <p:sldId id="283" r:id="rId26"/>
    <p:sldId id="2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78" d="100"/>
          <a:sy n="78" d="100"/>
        </p:scale>
        <p:origin x="85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463875120?app_id=122963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298D6AC-77F3-3448-AC56-8643F88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6000B1-D9AD-7F46-8618-08E206ED1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" name="Online Media 1" title="2018-04-28 Vision Film">
            <a:hlinkClick r:id="" action="ppaction://media"/>
            <a:extLst>
              <a:ext uri="{FF2B5EF4-FFF2-40B4-BE49-F238E27FC236}">
                <a16:creationId xmlns:a16="http://schemas.microsoft.com/office/drawing/2014/main" id="{22F7C9E1-C15A-4829-B178-55981E9511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97EE06B-FA4E-9D43-8F4B-5BC0D624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9BF2A3A-DF35-F34C-98C8-54206C731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CD3D6075-8F5C-CE44-8B0F-B272E7920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132A80F7-3DA3-8D4D-9694-C49F7BC9E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9" name="Picture 18" descr="Diagram&#10;&#10;Description automatically generated">
            <a:extLst>
              <a:ext uri="{FF2B5EF4-FFF2-40B4-BE49-F238E27FC236}">
                <a16:creationId xmlns:a16="http://schemas.microsoft.com/office/drawing/2014/main" id="{A2D63AB0-1C92-9743-95D3-1101EE91F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9AAFAD7B-BDFB-8B43-BFA8-4720CEEBD9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A651CD10-2F6A-7D43-80C3-9BC2E3B51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FA90146-DC19-1A44-955B-05C3F7B29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5238F6B7-DAC9-4942-A6BF-DCFE2E2F7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A4B44827-1A67-B147-AA5D-E5804C45A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3E76A54-F55E-C54E-A6D7-1ABE2AD34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1B060C1-E2B5-D140-9EB0-7C48FF34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C8C821A-7D3B-6E4B-A596-71B079BC7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text&#10;&#10;Description automatically generated">
            <a:extLst>
              <a:ext uri="{FF2B5EF4-FFF2-40B4-BE49-F238E27FC236}">
                <a16:creationId xmlns:a16="http://schemas.microsoft.com/office/drawing/2014/main" id="{BE959004-A670-1149-89E0-1B9B74D6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313B6B-E228-C54B-BDC9-D8FC9C0B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B602FF-D184-5249-BFA1-7F40DC877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19E0952A-0ED7-CE4B-9327-9B610EDFA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53C5377-EB51-1A41-880B-6843B88A0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A922268-B369-0145-A318-29C6B3A61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6438893-DBA8-174D-A5E2-DC8B47CE1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2455721B-B327-5E46-996A-C8CA67CF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EDB8178-C5F1-6B4F-BE64-036C5ACB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09988-3467-1F47-A837-4AA71B22D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2D95D1-3C13-9342-BA8B-B93B119B9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0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1A93BE-4267-354A-B171-9ADA13BCD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9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77B489A-1315-D04A-B856-DEE54A06E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25BBB2-3040-2247-9256-4E574182E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6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2B8CEF-8332-ED44-ABA9-08F52D14E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4C17A5-7BCC-FA46-935B-D9268F564353}"/>
              </a:ext>
            </a:extLst>
          </p:cNvPr>
          <p:cNvSpPr txBox="1"/>
          <p:nvPr/>
        </p:nvSpPr>
        <p:spPr>
          <a:xfrm>
            <a:off x="4103914" y="3198166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18184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</Words>
  <Application>Microsoft Office PowerPoint</Application>
  <PresentationFormat>Widescreen</PresentationFormat>
  <Paragraphs>1</Paragraphs>
  <Slides>26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Kathryn Tuff</cp:lastModifiedBy>
  <cp:revision>10</cp:revision>
  <dcterms:created xsi:type="dcterms:W3CDTF">2019-04-26T16:52:34Z</dcterms:created>
  <dcterms:modified xsi:type="dcterms:W3CDTF">2024-04-23T18:20:52Z</dcterms:modified>
</cp:coreProperties>
</file>