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9"/>
  </p:notesMasterIdLst>
  <p:sldIdLst>
    <p:sldId id="257" r:id="rId2"/>
    <p:sldId id="258" r:id="rId3"/>
    <p:sldId id="291" r:id="rId4"/>
    <p:sldId id="262" r:id="rId5"/>
    <p:sldId id="281" r:id="rId6"/>
    <p:sldId id="283" r:id="rId7"/>
    <p:sldId id="289"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3181"/>
    <a:srgbClr val="5553C0"/>
    <a:srgbClr val="2B388E"/>
    <a:srgbClr val="FCE7AA"/>
    <a:srgbClr val="5E7AF1"/>
    <a:srgbClr val="FDEDBF"/>
    <a:srgbClr val="FFFF99"/>
    <a:srgbClr val="FBE0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838" autoAdjust="0"/>
    <p:restoredTop sz="94660"/>
  </p:normalViewPr>
  <p:slideViewPr>
    <p:cSldViewPr snapToGrid="0">
      <p:cViewPr>
        <p:scale>
          <a:sx n="123" d="100"/>
          <a:sy n="123" d="100"/>
        </p:scale>
        <p:origin x="-126" y="31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FCB450-98CE-4C70-8E8C-FB500F652FA2}" type="datetimeFigureOut">
              <a:rPr lang="en-GB" smtClean="0"/>
              <a:t>07/01/2023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CB0005-CA7C-48F0-A1C2-DAA07A84A0F4}" type="slidenum">
              <a:rPr lang="en-GB" smtClean="0"/>
              <a:t>‹#›</a:t>
            </a:fld>
            <a:endParaRPr lang="en-GB"/>
          </a:p>
        </p:txBody>
      </p:sp>
    </p:spTree>
    <p:extLst>
      <p:ext uri="{BB962C8B-B14F-4D97-AF65-F5344CB8AC3E}">
        <p14:creationId xmlns:p14="http://schemas.microsoft.com/office/powerpoint/2010/main" val="7413836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31589949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672088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2142312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5100963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D913A0F-1748-4C6A-B82C-5C92312E57B9}" type="datetimeFigureOut">
              <a:rPr lang="en-GB" smtClean="0"/>
              <a:t>07/01/2023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13388356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D913A0F-1748-4C6A-B82C-5C92312E57B9}" type="datetimeFigureOut">
              <a:rPr lang="en-GB" smtClean="0"/>
              <a:t>07/01/2023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8067229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913A0F-1748-4C6A-B82C-5C92312E57B9}" type="datetimeFigureOut">
              <a:rPr lang="en-GB" smtClean="0"/>
              <a:t>07/01/2023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703711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7810927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913A0F-1748-4C6A-B82C-5C92312E57B9}" type="datetimeFigureOut">
              <a:rPr lang="en-GB" smtClean="0"/>
              <a:t>07/01/2023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895668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31808595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913A0F-1748-4C6A-B82C-5C92312E57B9}" type="datetimeFigureOut">
              <a:rPr lang="en-GB" smtClean="0"/>
              <a:t>07/01/2023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BCE2A26-BDAA-4916-822D-531E82656CC2}" type="slidenum">
              <a:rPr lang="en-GB" smtClean="0"/>
              <a:t>‹#›</a:t>
            </a:fld>
            <a:endParaRPr lang="en-GB"/>
          </a:p>
        </p:txBody>
      </p:sp>
    </p:spTree>
    <p:extLst>
      <p:ext uri="{BB962C8B-B14F-4D97-AF65-F5344CB8AC3E}">
        <p14:creationId xmlns:p14="http://schemas.microsoft.com/office/powerpoint/2010/main" val="4448596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913A0F-1748-4C6A-B82C-5C92312E57B9}" type="datetimeFigureOut">
              <a:rPr lang="en-GB" smtClean="0"/>
              <a:t>07/01/2023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CE2A26-BDAA-4916-822D-531E82656CC2}" type="slidenum">
              <a:rPr lang="en-GB" smtClean="0"/>
              <a:t>‹#›</a:t>
            </a:fld>
            <a:endParaRPr lang="en-GB"/>
          </a:p>
        </p:txBody>
      </p:sp>
    </p:spTree>
    <p:extLst>
      <p:ext uri="{BB962C8B-B14F-4D97-AF65-F5344CB8AC3E}">
        <p14:creationId xmlns:p14="http://schemas.microsoft.com/office/powerpoint/2010/main" val="17555513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6.png"/><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2.png"/><Relationship Id="rId7" Type="http://schemas.openxmlformats.org/officeDocument/2006/relationships/image" Target="../media/image8.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hyperlink" Target="Collective%20Worship%20Week%207%20-%20Good%20Samartian%20week.pptx" TargetMode="External"/><Relationship Id="rId5" Type="http://schemas.openxmlformats.org/officeDocument/2006/relationships/image" Target="../media/image7.png"/><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hyperlink" Target="Collective%20Worship%20Week%207%20-%20Good%20Samartian%20week.pptx"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13.png"/><Relationship Id="rId4" Type="http://schemas.openxmlformats.org/officeDocument/2006/relationships/hyperlink" Target="Collective%20Worship%20Week%207%20-%20Good%20Samartian%20week.pptx"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1170993" y="274320"/>
            <a:ext cx="11021008" cy="516922"/>
          </a:xfrm>
          <a:gradFill flip="none" rotWithShape="1">
            <a:gsLst>
              <a:gs pos="100000">
                <a:srgbClr val="5553C0"/>
              </a:gs>
              <a:gs pos="0">
                <a:srgbClr val="5E7AF1"/>
              </a:gs>
            </a:gsLst>
            <a:lin ang="5400000" scaled="0"/>
            <a:tileRect/>
          </a:gradFill>
          <a:ln w="19050">
            <a:solidFill>
              <a:schemeClr val="bg1"/>
            </a:solidFill>
          </a:ln>
          <a:effectLst>
            <a:outerShdw blurRad="50800" dist="38100" dir="5400000" algn="t" rotWithShape="0">
              <a:prstClr val="black">
                <a:alpha val="25000"/>
              </a:prstClr>
            </a:outerShdw>
          </a:effectLst>
        </p:spPr>
        <p:txBody>
          <a:bodyPr lIns="900000" anchor="ctr">
            <a:normAutofit fontScale="90000"/>
          </a:bodyPr>
          <a:lstStyle/>
          <a:p>
            <a:pPr algn="l"/>
            <a:r>
              <a:rPr lang="en-GB" sz="3200" dirty="0">
                <a:ln>
                  <a:solidFill>
                    <a:schemeClr val="accent4">
                      <a:lumMod val="50000"/>
                    </a:schemeClr>
                  </a:solidFill>
                </a:ln>
                <a:solidFill>
                  <a:srgbClr val="FDEDBF"/>
                </a:solidFill>
                <a:effectLst>
                  <a:outerShdw blurRad="50800" dist="38100" dir="5400000" algn="t" rotWithShape="0">
                    <a:prstClr val="black">
                      <a:alpha val="40000"/>
                    </a:prstClr>
                  </a:outerShdw>
                </a:effectLst>
                <a:latin typeface="Arial Rounded MT Bold" panose="020F0704030504030204" pitchFamily="34" charset="0"/>
              </a:rPr>
              <a:t>               </a:t>
            </a:r>
            <a:r>
              <a:rPr lang="en-GB" sz="2200" dirty="0">
                <a:ln>
                  <a:solidFill>
                    <a:schemeClr val="accent4">
                      <a:lumMod val="50000"/>
                    </a:schemeClr>
                  </a:solidFill>
                </a:ln>
                <a:solidFill>
                  <a:srgbClr val="FFFF00"/>
                </a:solidFill>
                <a:effectLst>
                  <a:outerShdw blurRad="50800" dist="38100" dir="5400000" algn="t" rotWithShape="0">
                    <a:prstClr val="black">
                      <a:alpha val="40000"/>
                    </a:prstClr>
                  </a:outerShdw>
                </a:effectLst>
                <a:latin typeface="Arial Rounded MT Bold" panose="020F0704030504030204" pitchFamily="34" charset="0"/>
              </a:rPr>
              <a:t>Good Samaritan  </a:t>
            </a:r>
            <a:r>
              <a:rPr lang="en-GB" sz="2200" dirty="0" smtClean="0">
                <a:ln>
                  <a:solidFill>
                    <a:schemeClr val="accent4">
                      <a:lumMod val="50000"/>
                    </a:schemeClr>
                  </a:solidFill>
                </a:ln>
                <a:solidFill>
                  <a:srgbClr val="FFFF00"/>
                </a:solidFill>
                <a:effectLst>
                  <a:outerShdw blurRad="50800" dist="38100" dir="5400000" algn="t" rotWithShape="0">
                    <a:prstClr val="black">
                      <a:alpha val="40000"/>
                    </a:prstClr>
                  </a:outerShdw>
                </a:effectLst>
                <a:latin typeface="Arial Rounded MT Bold" panose="020F0704030504030204" pitchFamily="34" charset="0"/>
              </a:rPr>
              <a:t>- Love on another as I have loved you.</a:t>
            </a:r>
            <a:endParaRPr lang="en-GB" sz="2200" dirty="0">
              <a:ln>
                <a:solidFill>
                  <a:schemeClr val="accent4">
                    <a:lumMod val="50000"/>
                  </a:schemeClr>
                </a:solidFill>
              </a:ln>
              <a:solidFill>
                <a:srgbClr val="FFFF00"/>
              </a:solidFill>
              <a:effectLst>
                <a:outerShdw blurRad="50800" dist="38100" dir="5400000" algn="t" rotWithShape="0">
                  <a:prstClr val="black">
                    <a:alpha val="40000"/>
                  </a:prstClr>
                </a:outerShdw>
              </a:effectLst>
              <a:latin typeface="Arial Rounded MT Bold" panose="020F0704030504030204" pitchFamily="34" charset="0"/>
            </a:endParaRPr>
          </a:p>
        </p:txBody>
      </p:sp>
      <p:pic>
        <p:nvPicPr>
          <p:cNvPr id="10" name="Picture 9"/>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0" y="0"/>
            <a:ext cx="2341985" cy="2080727"/>
          </a:xfrm>
          <a:prstGeom prst="rect">
            <a:avLst/>
          </a:prstGeom>
          <a:effectLst>
            <a:outerShdw blurRad="50800" dist="38100" dir="2700000" algn="tl" rotWithShape="0">
              <a:prstClr val="black">
                <a:alpha val="40000"/>
              </a:prstClr>
            </a:outerShdw>
          </a:effectLst>
        </p:spPr>
      </p:pic>
      <p:sp>
        <p:nvSpPr>
          <p:cNvPr id="3" name="Subtitle 2"/>
          <p:cNvSpPr>
            <a:spLocks noGrp="1"/>
          </p:cNvSpPr>
          <p:nvPr>
            <p:ph type="subTitle" idx="1"/>
          </p:nvPr>
        </p:nvSpPr>
        <p:spPr>
          <a:xfrm>
            <a:off x="966482" y="1291357"/>
            <a:ext cx="11112759" cy="5299556"/>
          </a:xfrm>
        </p:spPr>
        <p:txBody>
          <a:bodyPr>
            <a:normAutofit/>
          </a:bodyPr>
          <a:lstStyle/>
          <a:p>
            <a:pPr lvl="0" algn="l">
              <a:lnSpc>
                <a:spcPct val="100000"/>
              </a:lnSpc>
              <a:spcBef>
                <a:spcPts val="600"/>
              </a:spcBef>
              <a:buClr>
                <a:srgbClr val="FE8637"/>
              </a:buClr>
              <a:buSzPct val="70000"/>
            </a:pPr>
            <a:endParaRPr lang="en-GB" sz="2000" b="1" dirty="0" smtClean="0">
              <a:solidFill>
                <a:prstClr val="black"/>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r>
              <a:rPr lang="en-GB" sz="2000" b="1" u="sng" dirty="0" smtClean="0">
                <a:solidFill>
                  <a:srgbClr val="5553C0"/>
                </a:solidFill>
                <a:latin typeface="Comic Sans MS" pitchFamily="66" charset="0"/>
                <a:cs typeface="Arial" panose="020B0604020202020204" pitchFamily="34" charset="0"/>
              </a:rPr>
              <a:t>Gather: </a:t>
            </a:r>
            <a:r>
              <a:rPr lang="en-GB" sz="2000" b="1" dirty="0" smtClean="0">
                <a:solidFill>
                  <a:prstClr val="black"/>
                </a:solidFill>
                <a:latin typeface="Comic Sans MS" pitchFamily="66" charset="0"/>
                <a:cs typeface="Arial" panose="020B0604020202020204" pitchFamily="34" charset="0"/>
              </a:rPr>
              <a:t>When I needed a neighbour</a:t>
            </a:r>
            <a:endParaRPr lang="en-GB" sz="2000" b="1" dirty="0">
              <a:solidFill>
                <a:prstClr val="black"/>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r>
              <a:rPr lang="en-GB" sz="2000" b="1" dirty="0" smtClean="0">
                <a:solidFill>
                  <a:prstClr val="black"/>
                </a:solidFill>
                <a:latin typeface="Comic Sans MS" pitchFamily="66" charset="0"/>
                <a:cs typeface="Arial" panose="020B0604020202020204" pitchFamily="34" charset="0"/>
              </a:rPr>
              <a:t>This </a:t>
            </a:r>
            <a:r>
              <a:rPr lang="en-GB" sz="2000" b="1" dirty="0">
                <a:solidFill>
                  <a:prstClr val="black"/>
                </a:solidFill>
                <a:latin typeface="Comic Sans MS" pitchFamily="66" charset="0"/>
                <a:cs typeface="Arial" panose="020B0604020202020204" pitchFamily="34" charset="0"/>
              </a:rPr>
              <a:t>week in school we aim to follow the example of the Good Samaritan who helped others in need. We focus on how we can help those in our school community.</a:t>
            </a:r>
          </a:p>
          <a:p>
            <a:pPr lvl="0" algn="l">
              <a:lnSpc>
                <a:spcPct val="100000"/>
              </a:lnSpc>
              <a:spcBef>
                <a:spcPts val="600"/>
              </a:spcBef>
              <a:buClr>
                <a:srgbClr val="FE8637"/>
              </a:buClr>
              <a:buSzPct val="70000"/>
            </a:pPr>
            <a:endParaRPr lang="en-GB" sz="2000" b="1" dirty="0">
              <a:solidFill>
                <a:prstClr val="black"/>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endParaRPr lang="en-GB" sz="2000" b="1" dirty="0">
              <a:solidFill>
                <a:prstClr val="black"/>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endParaRPr lang="en-GB" sz="2000" b="1" dirty="0">
              <a:solidFill>
                <a:prstClr val="black"/>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endParaRPr lang="en-GB" sz="2000" b="1" dirty="0">
              <a:solidFill>
                <a:prstClr val="black"/>
              </a:solidFill>
              <a:latin typeface="Comic Sans MS" pitchFamily="66" charset="0"/>
              <a:cs typeface="Arial" panose="020B0604020202020204" pitchFamily="34" charset="0"/>
            </a:endParaRPr>
          </a:p>
          <a:p>
            <a:pPr lvl="0" algn="l">
              <a:lnSpc>
                <a:spcPct val="100000"/>
              </a:lnSpc>
              <a:spcBef>
                <a:spcPts val="600"/>
              </a:spcBef>
              <a:buClr>
                <a:srgbClr val="FE8637"/>
              </a:buClr>
              <a:buSzPct val="70000"/>
            </a:pPr>
            <a:r>
              <a:rPr lang="en-GB" sz="2000" b="1" u="sng" dirty="0" smtClean="0">
                <a:solidFill>
                  <a:srgbClr val="FF0000"/>
                </a:solidFill>
                <a:latin typeface="Comic Sans MS" pitchFamily="66" charset="0"/>
                <a:cs typeface="Arial" panose="020B0604020202020204" pitchFamily="34" charset="0"/>
              </a:rPr>
              <a:t>What </a:t>
            </a:r>
            <a:r>
              <a:rPr lang="en-GB" sz="2000" b="1" u="sng" dirty="0">
                <a:solidFill>
                  <a:srgbClr val="FF0000"/>
                </a:solidFill>
                <a:latin typeface="Comic Sans MS" pitchFamily="66" charset="0"/>
                <a:cs typeface="Arial" panose="020B0604020202020204" pitchFamily="34" charset="0"/>
              </a:rPr>
              <a:t>is our mission this week?</a:t>
            </a:r>
          </a:p>
          <a:p>
            <a:pPr lvl="0" algn="l">
              <a:lnSpc>
                <a:spcPct val="100000"/>
              </a:lnSpc>
              <a:spcBef>
                <a:spcPts val="600"/>
              </a:spcBef>
              <a:buClr>
                <a:srgbClr val="FE8637"/>
              </a:buClr>
              <a:buSzPct val="70000"/>
            </a:pPr>
            <a:r>
              <a:rPr lang="en-GB" sz="2000" b="1" dirty="0">
                <a:solidFill>
                  <a:prstClr val="black"/>
                </a:solidFill>
                <a:latin typeface="Comic Sans MS" pitchFamily="66" charset="0"/>
              </a:rPr>
              <a:t>Our challenge this week is to be a Good Samaritan to others in school and have our efforts rewarded each day with an achievement point for enhancing the Catholic Life of our school.</a:t>
            </a:r>
          </a:p>
          <a:p>
            <a:pPr lvl="0" algn="l">
              <a:lnSpc>
                <a:spcPct val="100000"/>
              </a:lnSpc>
              <a:spcBef>
                <a:spcPts val="600"/>
              </a:spcBef>
              <a:buClr>
                <a:srgbClr val="FE8637"/>
              </a:buClr>
              <a:buSzPct val="70000"/>
            </a:pPr>
            <a:r>
              <a:rPr lang="en-GB" sz="2000" b="1" dirty="0">
                <a:solidFill>
                  <a:prstClr val="black"/>
                </a:solidFill>
                <a:latin typeface="Comic Sans MS" pitchFamily="66" charset="0"/>
              </a:rPr>
              <a:t>Today we aim to be mindful of others’ feelings by speaking kindly and politely. </a:t>
            </a:r>
          </a:p>
          <a:p>
            <a:pPr lvl="0" algn="l">
              <a:lnSpc>
                <a:spcPct val="100000"/>
              </a:lnSpc>
              <a:spcBef>
                <a:spcPts val="600"/>
              </a:spcBef>
              <a:buClr>
                <a:srgbClr val="FE8637"/>
              </a:buClr>
              <a:buSzPct val="70000"/>
            </a:pPr>
            <a:endParaRPr lang="en-GB" sz="2000" b="1" dirty="0">
              <a:solidFill>
                <a:prstClr val="black"/>
              </a:solidFill>
              <a:latin typeface="Comic Sans MS" pitchFamily="66" charset="0"/>
            </a:endParaRPr>
          </a:p>
          <a:p>
            <a:pPr lvl="0" algn="l">
              <a:lnSpc>
                <a:spcPct val="100000"/>
              </a:lnSpc>
              <a:spcBef>
                <a:spcPts val="600"/>
              </a:spcBef>
              <a:buClr>
                <a:srgbClr val="FE8637"/>
              </a:buClr>
              <a:buSzPct val="70000"/>
            </a:pPr>
            <a:endParaRPr lang="en-GB" sz="2000" b="1" dirty="0">
              <a:solidFill>
                <a:prstClr val="black"/>
              </a:solidFill>
              <a:latin typeface="Comic Sans MS" pitchFamily="66" charset="0"/>
            </a:endParaRPr>
          </a:p>
          <a:p>
            <a:pPr lvl="0" algn="l">
              <a:lnSpc>
                <a:spcPct val="100000"/>
              </a:lnSpc>
              <a:spcBef>
                <a:spcPts val="600"/>
              </a:spcBef>
              <a:buClr>
                <a:srgbClr val="FE8637"/>
              </a:buClr>
              <a:buSzPct val="70000"/>
            </a:pPr>
            <a:endParaRPr lang="en-GB" dirty="0">
              <a:latin typeface="Arial Rounded MT Bold" panose="020F0704030504030204" pitchFamily="34" charset="0"/>
            </a:endParaRPr>
          </a:p>
        </p:txBody>
      </p:sp>
      <p:pic>
        <p:nvPicPr>
          <p:cNvPr id="2" name="Picture 1"/>
          <p:cNvPicPr>
            <a:picLocks noChangeAspect="1"/>
          </p:cNvPicPr>
          <p:nvPr/>
        </p:nvPicPr>
        <p:blipFill>
          <a:blip r:embed="rId5"/>
          <a:stretch>
            <a:fillRect/>
          </a:stretch>
        </p:blipFill>
        <p:spPr>
          <a:xfrm>
            <a:off x="8387544" y="2716158"/>
            <a:ext cx="2402626" cy="1653039"/>
          </a:xfrm>
          <a:prstGeom prst="rect">
            <a:avLst/>
          </a:prstGeom>
        </p:spPr>
      </p:pic>
      <p:pic>
        <p:nvPicPr>
          <p:cNvPr id="4" name="Picture 3"/>
          <p:cNvPicPr>
            <a:picLocks noChangeAspect="1"/>
          </p:cNvPicPr>
          <p:nvPr/>
        </p:nvPicPr>
        <p:blipFill>
          <a:blip r:embed="rId6"/>
          <a:stretch>
            <a:fillRect/>
          </a:stretch>
        </p:blipFill>
        <p:spPr>
          <a:xfrm>
            <a:off x="1411130" y="2756218"/>
            <a:ext cx="1448307" cy="1425265"/>
          </a:xfrm>
          <a:prstGeom prst="rect">
            <a:avLst/>
          </a:prstGeom>
        </p:spPr>
      </p:pic>
      <p:pic>
        <p:nvPicPr>
          <p:cNvPr id="102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74638" y="445200"/>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571332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990232" y="377454"/>
            <a:ext cx="11336693" cy="874388"/>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88000" tIns="0" bIns="0" anchor="ctr">
            <a:normAutofit/>
          </a:bodyPr>
          <a:lstStyle/>
          <a:p>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The </a:t>
            </a:r>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Word of the Lord</a:t>
            </a:r>
          </a:p>
        </p:txBody>
      </p:sp>
      <p:pic>
        <p:nvPicPr>
          <p:cNvPr id="7" name="Picture 6"/>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 y="0"/>
            <a:ext cx="2341984" cy="2299659"/>
          </a:xfrm>
          <a:prstGeom prst="rect">
            <a:avLst/>
          </a:prstGeom>
          <a:effectLst>
            <a:outerShdw blurRad="50800" dist="38100" dir="2700000" algn="tl" rotWithShape="0">
              <a:prstClr val="black">
                <a:alpha val="40000"/>
              </a:prstClr>
            </a:outerShdw>
          </a:effectLst>
        </p:spPr>
      </p:pic>
      <p:sp>
        <p:nvSpPr>
          <p:cNvPr id="3" name="Rectangle 2"/>
          <p:cNvSpPr/>
          <p:nvPr/>
        </p:nvSpPr>
        <p:spPr>
          <a:xfrm>
            <a:off x="534692" y="1774460"/>
            <a:ext cx="7836791" cy="3693319"/>
          </a:xfrm>
          <a:prstGeom prst="rect">
            <a:avLst/>
          </a:prstGeom>
        </p:spPr>
        <p:txBody>
          <a:bodyPr wrap="square">
            <a:spAutoFit/>
          </a:bodyPr>
          <a:lstStyle/>
          <a:p>
            <a:pPr fontAlgn="base"/>
            <a:r>
              <a:rPr lang="en-GB" sz="1600" b="1" u="sng" dirty="0" smtClean="0">
                <a:solidFill>
                  <a:srgbClr val="FF0000"/>
                </a:solidFill>
                <a:latin typeface="Comic Sans MS" panose="030F0702030302020204" pitchFamily="66" charset="0"/>
              </a:rPr>
              <a:t>The Word of God</a:t>
            </a:r>
          </a:p>
          <a:p>
            <a:pPr fontAlgn="base"/>
            <a:r>
              <a:rPr lang="en-GB" sz="1600" b="1" dirty="0" smtClean="0">
                <a:solidFill>
                  <a:srgbClr val="000000"/>
                </a:solidFill>
                <a:latin typeface="Comic Sans MS" panose="030F0702030302020204" pitchFamily="66" charset="0"/>
              </a:rPr>
              <a:t>A </a:t>
            </a:r>
            <a:r>
              <a:rPr lang="en-GB" sz="1600" b="1" dirty="0">
                <a:solidFill>
                  <a:srgbClr val="000000"/>
                </a:solidFill>
                <a:latin typeface="Comic Sans MS" panose="030F0702030302020204" pitchFamily="66" charset="0"/>
              </a:rPr>
              <a:t>reading from St. Matthew’s Gospel</a:t>
            </a:r>
          </a:p>
          <a:p>
            <a:pPr fontAlgn="base"/>
            <a:endParaRPr lang="en-GB" sz="1600" b="1" dirty="0">
              <a:solidFill>
                <a:srgbClr val="000000"/>
              </a:solidFill>
              <a:latin typeface="Comic Sans MS" panose="030F0702030302020204" pitchFamily="66" charset="0"/>
            </a:endParaRPr>
          </a:p>
          <a:p>
            <a:pPr fontAlgn="base"/>
            <a:r>
              <a:rPr lang="en-GB" sz="1400" b="1" dirty="0">
                <a:solidFill>
                  <a:srgbClr val="000000"/>
                </a:solidFill>
                <a:latin typeface="Comic Sans MS" panose="030F0702030302020204" pitchFamily="66" charset="0"/>
              </a:rPr>
              <a:t>‘“When the Son of Man comes, it will be the same as what happened during Noah’s time. In those days before the flood, people were eating and drinking, marrying and giving their children to be married right up to the day Noah entered the boat. They knew nothing about what was happening until the flood came and destroyed them all. “It will be the same when the Son of Man comes. Two men will be working together in the field. One will be taken and the other will be left. Two women will be grinding grain with a mill. One will be taken and the other will be left. “So always be ready. You don’t know the day your Lord will come. What would a homeowner do if he knew when a thief was coming? You know he would be ready and not let the thief break in. So you also must be ready. The Son of Man will come at a time when you don’t expect him.             </a:t>
            </a:r>
            <a:r>
              <a:rPr lang="en-GB" sz="1000" b="1" dirty="0">
                <a:solidFill>
                  <a:srgbClr val="000000"/>
                </a:solidFill>
                <a:latin typeface="Comic Sans MS" panose="030F0702030302020204" pitchFamily="66" charset="0"/>
              </a:rPr>
              <a:t>43.37-44</a:t>
            </a:r>
          </a:p>
          <a:p>
            <a:pPr fontAlgn="base"/>
            <a:endParaRPr lang="en-GB" sz="1600" b="1" dirty="0">
              <a:solidFill>
                <a:srgbClr val="000000"/>
              </a:solidFill>
              <a:latin typeface="Comic Sans MS" panose="030F0702030302020204" pitchFamily="66" charset="0"/>
            </a:endParaRPr>
          </a:p>
          <a:p>
            <a:pPr fontAlgn="base"/>
            <a:r>
              <a:rPr lang="en-GB" sz="1600" b="1" dirty="0">
                <a:solidFill>
                  <a:srgbClr val="000000"/>
                </a:solidFill>
                <a:latin typeface="Comic Sans MS" panose="030F0702030302020204" pitchFamily="66" charset="0"/>
              </a:rPr>
              <a:t>The Word of the Lord         </a:t>
            </a:r>
            <a:r>
              <a:rPr lang="en-GB" sz="1600" b="1" dirty="0">
                <a:solidFill>
                  <a:srgbClr val="FF0000"/>
                </a:solidFill>
                <a:latin typeface="Comic Sans MS" panose="030F0702030302020204" pitchFamily="66" charset="0"/>
              </a:rPr>
              <a:t> Response: Thanks be to God</a:t>
            </a:r>
            <a:endParaRPr lang="en-GB" sz="1600" b="1" i="0" dirty="0">
              <a:solidFill>
                <a:srgbClr val="FF0000"/>
              </a:solidFill>
              <a:effectLst/>
              <a:latin typeface="Comic Sans MS" panose="030F0702030302020204" pitchFamily="66" charset="0"/>
            </a:endParaRPr>
          </a:p>
        </p:txBody>
      </p:sp>
      <p:pic>
        <p:nvPicPr>
          <p:cNvPr id="8" name="Picture 7"/>
          <p:cNvPicPr>
            <a:picLocks noChangeAspect="1"/>
          </p:cNvPicPr>
          <p:nvPr/>
        </p:nvPicPr>
        <p:blipFill>
          <a:blip r:embed="rId5"/>
          <a:stretch>
            <a:fillRect/>
          </a:stretch>
        </p:blipFill>
        <p:spPr>
          <a:xfrm>
            <a:off x="8476393" y="1571928"/>
            <a:ext cx="3502657" cy="2333645"/>
          </a:xfrm>
          <a:prstGeom prst="rect">
            <a:avLst/>
          </a:prstGeom>
        </p:spPr>
      </p:pic>
      <p:sp>
        <p:nvSpPr>
          <p:cNvPr id="10" name="TextBox 9"/>
          <p:cNvSpPr txBox="1"/>
          <p:nvPr/>
        </p:nvSpPr>
        <p:spPr>
          <a:xfrm>
            <a:off x="534692" y="5483710"/>
            <a:ext cx="10615714" cy="1440394"/>
          </a:xfrm>
          <a:prstGeom prst="rect">
            <a:avLst/>
          </a:prstGeom>
          <a:noFill/>
        </p:spPr>
        <p:txBody>
          <a:bodyPr wrap="square" rtlCol="0">
            <a:spAutoFit/>
          </a:bodyPr>
          <a:lstStyle/>
          <a:p>
            <a:pPr lvl="0">
              <a:spcBef>
                <a:spcPct val="20000"/>
              </a:spcBef>
              <a:buClr>
                <a:srgbClr val="F0A22E"/>
              </a:buClr>
              <a:buSzPct val="70000"/>
            </a:pPr>
            <a:endParaRPr lang="en-GB" sz="1200" b="1" dirty="0">
              <a:latin typeface="Comic Sans MS" panose="030F0702030302020204" pitchFamily="66" charset="0"/>
            </a:endParaRPr>
          </a:p>
          <a:p>
            <a:r>
              <a:rPr lang="en-GB" sz="1400" b="1" dirty="0">
                <a:solidFill>
                  <a:srgbClr val="293181"/>
                </a:solidFill>
                <a:latin typeface="Comic Sans MS" panose="030F0702030302020204" pitchFamily="66" charset="0"/>
              </a:rPr>
              <a:t>We pray that, we remain alert as we await the coming of Jesus  As we journey through Advent, we are offered a number of opportunities to prepare our hearts and minds for the coming of Jesus. Let us be  loving and show forgiveness to one another</a:t>
            </a:r>
          </a:p>
          <a:p>
            <a:pPr lvl="0">
              <a:spcBef>
                <a:spcPct val="20000"/>
              </a:spcBef>
              <a:buClr>
                <a:srgbClr val="F0A22E"/>
              </a:buClr>
              <a:buSzPct val="70000"/>
            </a:pPr>
            <a:endParaRPr lang="en-GB" sz="1400" b="1" dirty="0">
              <a:latin typeface="Comic Sans MS" panose="030F0702030302020204" pitchFamily="66" charset="0"/>
            </a:endParaRPr>
          </a:p>
          <a:p>
            <a:pPr lvl="0">
              <a:spcBef>
                <a:spcPct val="20000"/>
              </a:spcBef>
              <a:buClr>
                <a:srgbClr val="F0A22E"/>
              </a:buClr>
              <a:buSzPct val="70000"/>
            </a:pPr>
            <a:r>
              <a:rPr lang="en-GB" sz="1400" b="1" dirty="0">
                <a:latin typeface="Comic Sans MS" panose="030F0702030302020204" pitchFamily="66" charset="0"/>
              </a:rPr>
              <a:t>Let us say the Hail Mary together</a:t>
            </a:r>
          </a:p>
        </p:txBody>
      </p:sp>
      <p:pic>
        <p:nvPicPr>
          <p:cNvPr id="205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8882" y="381479"/>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068049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1268963" y="399011"/>
            <a:ext cx="10923037" cy="636687"/>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900000" tIns="0" bIns="0" anchor="ctr">
            <a:normAutofit/>
          </a:bodyPr>
          <a:lstStyle/>
          <a:p>
            <a:pPr algn="l"/>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Response to the Word of the Lord</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7" name="Picture 6"/>
          <p:cNvPicPr>
            <a:picLocks noChangeAspect="1"/>
          </p:cNvPicPr>
          <p:nvPr/>
        </p:nvPicPr>
        <p:blipFill>
          <a:blip r:embed="rId3">
            <a:extLst>
              <a:ext uri="{BEBA8EAE-BF5A-486C-A8C5-ECC9F3942E4B}">
                <a14:imgProps xmlns:a14="http://schemas.microsoft.com/office/drawing/2010/main">
                  <a14:imgLayer r:embed="rId4">
                    <a14:imgEffect>
                      <a14:brightnessContrast bright="40000"/>
                    </a14:imgEffect>
                  </a14:imgLayer>
                </a14:imgProps>
              </a:ext>
              <a:ext uri="{28A0092B-C50C-407E-A947-70E740481C1C}">
                <a14:useLocalDpi xmlns:a14="http://schemas.microsoft.com/office/drawing/2010/main" val="0"/>
              </a:ext>
            </a:extLst>
          </a:blip>
          <a:stretch>
            <a:fillRect/>
          </a:stretch>
        </p:blipFill>
        <p:spPr>
          <a:xfrm>
            <a:off x="1" y="0"/>
            <a:ext cx="2341984" cy="2299659"/>
          </a:xfrm>
          <a:prstGeom prst="rect">
            <a:avLst/>
          </a:prstGeom>
          <a:effectLst>
            <a:outerShdw blurRad="50800" dist="38100" dir="2700000" algn="tl" rotWithShape="0">
              <a:prstClr val="black">
                <a:alpha val="40000"/>
              </a:prstClr>
            </a:outerShdw>
          </a:effectLst>
        </p:spPr>
      </p:pic>
      <p:sp>
        <p:nvSpPr>
          <p:cNvPr id="8" name="Subtitle 2"/>
          <p:cNvSpPr>
            <a:spLocks noGrp="1"/>
          </p:cNvSpPr>
          <p:nvPr>
            <p:ph type="subTitle" idx="1"/>
          </p:nvPr>
        </p:nvSpPr>
        <p:spPr>
          <a:xfrm>
            <a:off x="970382" y="1195034"/>
            <a:ext cx="11221617" cy="3626918"/>
          </a:xfrm>
        </p:spPr>
        <p:txBody>
          <a:bodyPr>
            <a:normAutofit/>
          </a:bodyPr>
          <a:lstStyle/>
          <a:p>
            <a:pPr lvl="0" algn="l">
              <a:lnSpc>
                <a:spcPct val="100000"/>
              </a:lnSpc>
              <a:spcBef>
                <a:spcPts val="0"/>
              </a:spcBef>
            </a:pPr>
            <a:endParaRPr lang="en-GB" sz="1800" b="1" dirty="0">
              <a:solidFill>
                <a:prstClr val="black"/>
              </a:solidFill>
            </a:endParaRPr>
          </a:p>
          <a:p>
            <a:pPr lvl="0" algn="l">
              <a:lnSpc>
                <a:spcPct val="100000"/>
              </a:lnSpc>
              <a:spcBef>
                <a:spcPts val="0"/>
              </a:spcBef>
            </a:pPr>
            <a:r>
              <a:rPr lang="en-GB" b="1" dirty="0" smtClean="0">
                <a:solidFill>
                  <a:srgbClr val="5553C0"/>
                </a:solidFill>
              </a:rPr>
              <a:t>T</a:t>
            </a:r>
            <a:r>
              <a:rPr lang="en-GB" b="1" dirty="0" smtClean="0">
                <a:solidFill>
                  <a:srgbClr val="5553C0"/>
                </a:solidFill>
              </a:rPr>
              <a:t>oday we reflect </a:t>
            </a:r>
            <a:r>
              <a:rPr lang="en-GB" b="1" dirty="0">
                <a:solidFill>
                  <a:srgbClr val="5553C0"/>
                </a:solidFill>
              </a:rPr>
              <a:t>on the value of tolerance.  We aim to go out of our way to accept others and their views. We show this in class by listening respectfully to other people’s opinions.</a:t>
            </a:r>
          </a:p>
        </p:txBody>
      </p:sp>
      <p:sp>
        <p:nvSpPr>
          <p:cNvPr id="12" name="Subtitle 2"/>
          <p:cNvSpPr txBox="1">
            <a:spLocks/>
          </p:cNvSpPr>
          <p:nvPr/>
        </p:nvSpPr>
        <p:spPr>
          <a:xfrm>
            <a:off x="1901944" y="4732468"/>
            <a:ext cx="7893699" cy="95525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GB" sz="2000" b="1" i="0" u="none" strike="noStrike" kern="1200" cap="none" spc="0" normalizeH="0" baseline="0" noProof="0" dirty="0">
              <a:ln>
                <a:noFill/>
              </a:ln>
              <a:solidFill>
                <a:prstClr val="black"/>
              </a:solidFill>
              <a:effectLst/>
              <a:uLnTx/>
              <a:uFillTx/>
              <a:latin typeface="Arial Rounded MT Bold" panose="020F0704030504030204" pitchFamily="34" charset="0"/>
              <a:ea typeface="+mn-ea"/>
              <a:cs typeface="+mn-cs"/>
            </a:endParaRPr>
          </a:p>
        </p:txBody>
      </p:sp>
      <p:sp>
        <p:nvSpPr>
          <p:cNvPr id="3" name="TextBox 2"/>
          <p:cNvSpPr txBox="1"/>
          <p:nvPr/>
        </p:nvSpPr>
        <p:spPr>
          <a:xfrm>
            <a:off x="3397085" y="2688401"/>
            <a:ext cx="4708668" cy="2985433"/>
          </a:xfrm>
          <a:prstGeom prst="rect">
            <a:avLst/>
          </a:prstGeom>
          <a:noFill/>
        </p:spPr>
        <p:txBody>
          <a:bodyPr wrap="square" rtlCol="0">
            <a:spAutoFit/>
          </a:bodyPr>
          <a:lstStyle/>
          <a:p>
            <a:r>
              <a:rPr lang="en-GB" sz="3200" b="1" dirty="0">
                <a:solidFill>
                  <a:srgbClr val="293181"/>
                </a:solidFill>
                <a:latin typeface="Comic Sans MS" panose="030F0702030302020204" pitchFamily="66" charset="0"/>
              </a:rPr>
              <a:t>Let us pray today that we may accept others as they are and listen to their views respectfully. </a:t>
            </a:r>
          </a:p>
          <a:p>
            <a:endParaRPr lang="en-GB" sz="2800" b="1" dirty="0">
              <a:latin typeface="Comic Sans MS" panose="030F0702030302020204" pitchFamily="66" charset="0"/>
            </a:endParaRPr>
          </a:p>
        </p:txBody>
      </p:sp>
      <p:pic>
        <p:nvPicPr>
          <p:cNvPr id="2" name="Picture 1"/>
          <p:cNvPicPr>
            <a:picLocks noChangeAspect="1"/>
          </p:cNvPicPr>
          <p:nvPr/>
        </p:nvPicPr>
        <p:blipFill>
          <a:blip r:embed="rId5"/>
          <a:stretch>
            <a:fillRect/>
          </a:stretch>
        </p:blipFill>
        <p:spPr>
          <a:xfrm>
            <a:off x="202389" y="3165413"/>
            <a:ext cx="2133147" cy="2760544"/>
          </a:xfrm>
          <a:prstGeom prst="rect">
            <a:avLst/>
          </a:prstGeom>
        </p:spPr>
      </p:pic>
      <p:sp>
        <p:nvSpPr>
          <p:cNvPr id="10" name="Rectangle 9">
            <a:extLst>
              <a:ext uri="{FF2B5EF4-FFF2-40B4-BE49-F238E27FC236}">
                <a16:creationId xmlns="" xmlns:a16="http://schemas.microsoft.com/office/drawing/2014/main" id="{D733D8D1-8F2A-42DF-ADA2-A2BE977DDBB5}"/>
              </a:ext>
            </a:extLst>
          </p:cNvPr>
          <p:cNvSpPr/>
          <p:nvPr/>
        </p:nvSpPr>
        <p:spPr>
          <a:xfrm>
            <a:off x="3071825" y="5075063"/>
            <a:ext cx="4754571" cy="369332"/>
          </a:xfrm>
          <a:prstGeom prst="rect">
            <a:avLst/>
          </a:prstGeom>
        </p:spPr>
        <p:txBody>
          <a:bodyPr wrap="none">
            <a:spAutoFit/>
          </a:bodyPr>
          <a:lstStyle/>
          <a:p>
            <a:r>
              <a:rPr lang="en-GB" dirty="0">
                <a:hlinkClick r:id="rId6" action="ppaction://hlinkpres?slideindex=1&amp;slidetitle="/>
              </a:rPr>
              <a:t>https://www.youtube.com/watch?v=6nPdjjhvf8c</a:t>
            </a:r>
            <a:endParaRPr lang="en-GB" dirty="0"/>
          </a:p>
        </p:txBody>
      </p:sp>
      <p:pic>
        <p:nvPicPr>
          <p:cNvPr id="1026" name="Picture 2" descr="Georginio Wijnaldum will wear 'one love' armband in Budapest - DutchNews.nl">
            <a:extLst>
              <a:ext uri="{FF2B5EF4-FFF2-40B4-BE49-F238E27FC236}">
                <a16:creationId xmlns="" xmlns:a16="http://schemas.microsoft.com/office/drawing/2014/main" id="{9BA105D9-5420-4AE4-8829-F97965056DD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105753" y="2519032"/>
            <a:ext cx="3805502" cy="2138209"/>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59140" y="267050"/>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33384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Tolerant Tuesday: We Reflect Together </a:t>
            </a:r>
          </a:p>
        </p:txBody>
      </p:sp>
      <p:sp>
        <p:nvSpPr>
          <p:cNvPr id="8" name="Subtitle 2"/>
          <p:cNvSpPr>
            <a:spLocks noGrp="1"/>
          </p:cNvSpPr>
          <p:nvPr>
            <p:ph type="subTitle" idx="1"/>
          </p:nvPr>
        </p:nvSpPr>
        <p:spPr>
          <a:xfrm>
            <a:off x="1722842" y="1315616"/>
            <a:ext cx="10248334" cy="5299785"/>
          </a:xfrm>
        </p:spPr>
        <p:txBody>
          <a:bodyPr>
            <a:normAutofit fontScale="77500" lnSpcReduction="20000"/>
          </a:bodyPr>
          <a:lstStyle/>
          <a:p>
            <a:pPr lvl="0" algn="l">
              <a:lnSpc>
                <a:spcPct val="100000"/>
              </a:lnSpc>
              <a:spcBef>
                <a:spcPct val="20000"/>
              </a:spcBef>
              <a:buClr>
                <a:srgbClr val="F0A22E"/>
              </a:buClr>
              <a:buSzPct val="70000"/>
            </a:pPr>
            <a:endParaRPr lang="en-GB" sz="2200" b="1" dirty="0">
              <a:solidFill>
                <a:srgbClr val="4E3B30"/>
              </a:solidFill>
              <a:latin typeface="Comic Sans MS" panose="030F0702030302020204" pitchFamily="66" charset="0"/>
            </a:endParaRPr>
          </a:p>
          <a:p>
            <a:pPr lvl="0" algn="l">
              <a:lnSpc>
                <a:spcPct val="100000"/>
              </a:lnSpc>
              <a:spcBef>
                <a:spcPct val="20000"/>
              </a:spcBef>
              <a:buClr>
                <a:srgbClr val="F0A22E"/>
              </a:buClr>
              <a:buSzPct val="70000"/>
            </a:pPr>
            <a:endParaRPr lang="en-GB" sz="2200" b="1" dirty="0">
              <a:solidFill>
                <a:srgbClr val="4E3B30"/>
              </a:solidFill>
              <a:latin typeface="Comic Sans MS" panose="030F0702030302020204" pitchFamily="66" charset="0"/>
            </a:endParaRPr>
          </a:p>
          <a:p>
            <a:pPr lvl="0" algn="l">
              <a:lnSpc>
                <a:spcPct val="100000"/>
              </a:lnSpc>
              <a:spcBef>
                <a:spcPct val="20000"/>
              </a:spcBef>
              <a:buClr>
                <a:srgbClr val="F0A22E"/>
              </a:buClr>
              <a:buSzPct val="70000"/>
            </a:pPr>
            <a:endParaRPr lang="en-GB" sz="2200" b="1" dirty="0">
              <a:latin typeface="Comic Sans MS" panose="030F0702030302020204" pitchFamily="66" charset="0"/>
            </a:endParaRPr>
          </a:p>
          <a:p>
            <a:pPr lvl="0" algn="l">
              <a:lnSpc>
                <a:spcPct val="100000"/>
              </a:lnSpc>
              <a:spcBef>
                <a:spcPct val="20000"/>
              </a:spcBef>
              <a:buClr>
                <a:srgbClr val="F0A22E"/>
              </a:buClr>
              <a:buSzPct val="70000"/>
            </a:pPr>
            <a:endParaRPr lang="en-GB" sz="2200" b="1" dirty="0">
              <a:latin typeface="Comic Sans MS" panose="030F0702030302020204" pitchFamily="66" charset="0"/>
            </a:endParaRPr>
          </a:p>
          <a:p>
            <a:pPr lvl="0" algn="l">
              <a:lnSpc>
                <a:spcPct val="100000"/>
              </a:lnSpc>
              <a:spcBef>
                <a:spcPct val="20000"/>
              </a:spcBef>
              <a:buClr>
                <a:srgbClr val="F0A22E"/>
              </a:buClr>
              <a:buSzPct val="70000"/>
            </a:pPr>
            <a:endParaRPr lang="en-GB" sz="2200" b="1" dirty="0">
              <a:latin typeface="Comic Sans MS" panose="030F0702030302020204" pitchFamily="66" charset="0"/>
            </a:endParaRPr>
          </a:p>
          <a:p>
            <a:pPr lvl="0" algn="l">
              <a:lnSpc>
                <a:spcPct val="100000"/>
              </a:lnSpc>
              <a:spcBef>
                <a:spcPct val="20000"/>
              </a:spcBef>
              <a:buClr>
                <a:srgbClr val="F0A22E"/>
              </a:buClr>
              <a:buSzPct val="70000"/>
            </a:pPr>
            <a:endParaRPr lang="en-GB" sz="2200" b="1" dirty="0" smtClean="0">
              <a:latin typeface="Comic Sans MS" panose="030F0702030302020204" pitchFamily="66" charset="0"/>
            </a:endParaRPr>
          </a:p>
          <a:p>
            <a:pPr lvl="0">
              <a:lnSpc>
                <a:spcPct val="100000"/>
              </a:lnSpc>
              <a:spcBef>
                <a:spcPct val="20000"/>
              </a:spcBef>
              <a:buClr>
                <a:srgbClr val="F0A22E"/>
              </a:buClr>
              <a:buSzPct val="70000"/>
            </a:pPr>
            <a:r>
              <a:rPr lang="en-GB" sz="2200" b="1" u="sng" dirty="0" smtClean="0">
                <a:solidFill>
                  <a:srgbClr val="5553C0"/>
                </a:solidFill>
                <a:latin typeface="Comic Sans MS" panose="030F0702030302020204" pitchFamily="66" charset="0"/>
              </a:rPr>
              <a:t>Response to the Word</a:t>
            </a:r>
            <a:endParaRPr lang="en-GB" sz="2200" b="1" u="sng" dirty="0">
              <a:solidFill>
                <a:srgbClr val="5553C0"/>
              </a:solidFill>
              <a:latin typeface="Comic Sans MS" panose="030F0702030302020204" pitchFamily="66" charset="0"/>
            </a:endParaRPr>
          </a:p>
          <a:p>
            <a:pPr lvl="0" algn="l">
              <a:lnSpc>
                <a:spcPct val="100000"/>
              </a:lnSpc>
              <a:spcBef>
                <a:spcPct val="20000"/>
              </a:spcBef>
              <a:buClr>
                <a:srgbClr val="F0A22E"/>
              </a:buClr>
              <a:buSzPct val="70000"/>
            </a:pPr>
            <a:endParaRPr lang="en-GB" sz="2200" b="1" dirty="0" smtClean="0">
              <a:latin typeface="Comic Sans MS" panose="030F0702030302020204" pitchFamily="66" charset="0"/>
            </a:endParaRPr>
          </a:p>
          <a:p>
            <a:pPr lvl="0" algn="l">
              <a:lnSpc>
                <a:spcPct val="100000"/>
              </a:lnSpc>
              <a:spcBef>
                <a:spcPct val="20000"/>
              </a:spcBef>
              <a:buClr>
                <a:srgbClr val="F0A22E"/>
              </a:buClr>
              <a:buSzPct val="70000"/>
            </a:pPr>
            <a:r>
              <a:rPr lang="en-GB" sz="2200" b="1" dirty="0" smtClean="0">
                <a:latin typeface="Comic Sans MS" panose="030F0702030302020204" pitchFamily="66" charset="0"/>
              </a:rPr>
              <a:t>As </a:t>
            </a:r>
            <a:r>
              <a:rPr lang="en-GB" sz="2200" b="1" dirty="0">
                <a:latin typeface="Comic Sans MS" panose="030F0702030302020204" pitchFamily="66" charset="0"/>
              </a:rPr>
              <a:t>we think of how we can be a Good Samaritan, we pray for all our intentions. </a:t>
            </a:r>
          </a:p>
          <a:p>
            <a:pPr lvl="0" algn="l">
              <a:lnSpc>
                <a:spcPct val="100000"/>
              </a:lnSpc>
              <a:spcBef>
                <a:spcPct val="20000"/>
              </a:spcBef>
              <a:buClr>
                <a:srgbClr val="F0A22E"/>
              </a:buClr>
              <a:buSzPct val="70000"/>
            </a:pPr>
            <a:endParaRPr lang="en-GB" sz="2200" b="1" dirty="0">
              <a:latin typeface="Comic Sans MS" panose="030F0702030302020204" pitchFamily="66" charset="0"/>
            </a:endParaRPr>
          </a:p>
          <a:p>
            <a:pPr lvl="0" algn="l">
              <a:lnSpc>
                <a:spcPct val="100000"/>
              </a:lnSpc>
              <a:spcBef>
                <a:spcPct val="20000"/>
              </a:spcBef>
              <a:buClr>
                <a:srgbClr val="F0A22E"/>
              </a:buClr>
              <a:buSzPct val="70000"/>
            </a:pPr>
            <a:r>
              <a:rPr lang="en-GB" sz="2200" b="1" dirty="0">
                <a:latin typeface="Comic Sans MS" panose="030F0702030302020204" pitchFamily="66" charset="0"/>
              </a:rPr>
              <a:t>We give thanks for those people who accept us as we are and take time to listen to our views.</a:t>
            </a:r>
          </a:p>
          <a:p>
            <a:pPr lvl="0" algn="l">
              <a:lnSpc>
                <a:spcPct val="100000"/>
              </a:lnSpc>
              <a:spcBef>
                <a:spcPct val="20000"/>
              </a:spcBef>
              <a:buClr>
                <a:srgbClr val="F0A22E"/>
              </a:buClr>
              <a:buSzPct val="70000"/>
            </a:pPr>
            <a:r>
              <a:rPr lang="en-GB" sz="2200" b="1" dirty="0">
                <a:latin typeface="Comic Sans MS" panose="030F0702030302020204" pitchFamily="66" charset="0"/>
              </a:rPr>
              <a:t>Lord in your mercy…..</a:t>
            </a:r>
            <a:r>
              <a:rPr lang="en-GB" sz="2200" b="1" dirty="0">
                <a:solidFill>
                  <a:srgbClr val="FF0000"/>
                </a:solidFill>
                <a:latin typeface="Comic Sans MS" panose="030F0702030302020204" pitchFamily="66" charset="0"/>
              </a:rPr>
              <a:t>Hear our prayer</a:t>
            </a:r>
          </a:p>
          <a:p>
            <a:pPr lvl="0" algn="l">
              <a:lnSpc>
                <a:spcPct val="100000"/>
              </a:lnSpc>
              <a:spcBef>
                <a:spcPct val="20000"/>
              </a:spcBef>
              <a:buClr>
                <a:srgbClr val="F0A22E"/>
              </a:buClr>
              <a:buSzPct val="70000"/>
            </a:pPr>
            <a:endParaRPr lang="en-GB" sz="2200" b="1" dirty="0">
              <a:latin typeface="Comic Sans MS" panose="030F0702030302020204" pitchFamily="66" charset="0"/>
            </a:endParaRPr>
          </a:p>
          <a:p>
            <a:pPr lvl="0" algn="l">
              <a:lnSpc>
                <a:spcPct val="100000"/>
              </a:lnSpc>
              <a:spcBef>
                <a:spcPct val="20000"/>
              </a:spcBef>
              <a:buClr>
                <a:srgbClr val="F0A22E"/>
              </a:buClr>
              <a:buSzPct val="70000"/>
            </a:pPr>
            <a:r>
              <a:rPr lang="en-GB" sz="2200" b="1" dirty="0">
                <a:latin typeface="Comic Sans MS" panose="030F0702030302020204" pitchFamily="66" charset="0"/>
              </a:rPr>
              <a:t>We pray that we might all take action to make sure that everyone in our school community is included and never feels alone.</a:t>
            </a:r>
          </a:p>
          <a:p>
            <a:pPr lvl="0" algn="l">
              <a:lnSpc>
                <a:spcPct val="100000"/>
              </a:lnSpc>
              <a:spcBef>
                <a:spcPct val="20000"/>
              </a:spcBef>
              <a:buClr>
                <a:srgbClr val="F0A22E"/>
              </a:buClr>
              <a:buSzPct val="70000"/>
            </a:pPr>
            <a:r>
              <a:rPr lang="en-GB" sz="2200" b="1" dirty="0">
                <a:latin typeface="Comic Sans MS" panose="030F0702030302020204" pitchFamily="66" charset="0"/>
              </a:rPr>
              <a:t>Lord in your mercy…..</a:t>
            </a:r>
            <a:r>
              <a:rPr lang="en-GB" sz="2200" b="1" dirty="0">
                <a:solidFill>
                  <a:srgbClr val="FF0000"/>
                </a:solidFill>
                <a:latin typeface="Comic Sans MS" panose="030F0702030302020204" pitchFamily="66" charset="0"/>
              </a:rPr>
              <a:t>Hear our prayer.</a:t>
            </a:r>
          </a:p>
          <a:p>
            <a:pPr lvl="0" algn="l">
              <a:lnSpc>
                <a:spcPct val="100000"/>
              </a:lnSpc>
              <a:spcBef>
                <a:spcPct val="20000"/>
              </a:spcBef>
              <a:buClr>
                <a:srgbClr val="F0A22E"/>
              </a:buClr>
              <a:buSzPct val="70000"/>
            </a:pPr>
            <a:endParaRPr lang="en-GB" sz="2200" b="1" dirty="0">
              <a:solidFill>
                <a:srgbClr val="FF0000"/>
              </a:solidFill>
              <a:latin typeface="Comic Sans MS" panose="030F0702030302020204" pitchFamily="66" charset="0"/>
            </a:endParaRPr>
          </a:p>
          <a:p>
            <a:pPr lvl="0" algn="l">
              <a:lnSpc>
                <a:spcPct val="100000"/>
              </a:lnSpc>
              <a:spcBef>
                <a:spcPct val="20000"/>
              </a:spcBef>
              <a:buClr>
                <a:srgbClr val="F0A22E"/>
              </a:buClr>
              <a:buSzPct val="70000"/>
            </a:pPr>
            <a:r>
              <a:rPr lang="en-GB" sz="2200" b="1" dirty="0">
                <a:solidFill>
                  <a:srgbClr val="FF0000"/>
                </a:solidFill>
                <a:latin typeface="Comic Sans MS" panose="030F0702030302020204" pitchFamily="66" charset="0"/>
              </a:rPr>
              <a:t>Let us say the Hail Mary together</a:t>
            </a:r>
          </a:p>
          <a:p>
            <a:pPr lvl="0" algn="l">
              <a:lnSpc>
                <a:spcPct val="100000"/>
              </a:lnSpc>
              <a:spcBef>
                <a:spcPts val="0"/>
              </a:spcBef>
              <a:buClr>
                <a:srgbClr val="F0A22E"/>
              </a:buClr>
              <a:buSzPct val="70000"/>
            </a:pPr>
            <a:r>
              <a:rPr lang="en-GB" sz="2200" b="1" dirty="0">
                <a:solidFill>
                  <a:srgbClr val="4E3B30"/>
                </a:solidFill>
                <a:latin typeface="Comic Sans MS" panose="030F0702030302020204" pitchFamily="66" charset="0"/>
              </a:rPr>
              <a:t/>
            </a:r>
            <a:br>
              <a:rPr lang="en-GB" sz="2200" b="1" dirty="0">
                <a:solidFill>
                  <a:srgbClr val="4E3B30"/>
                </a:solidFill>
                <a:latin typeface="Comic Sans MS" panose="030F0702030302020204" pitchFamily="66" charset="0"/>
              </a:rPr>
            </a:br>
            <a:endParaRPr lang="en-GB" sz="2200" b="1" dirty="0">
              <a:solidFill>
                <a:srgbClr val="4E3B30"/>
              </a:solidFill>
              <a:latin typeface="Comic Sans MS" panose="030F0702030302020204" pitchFamily="66" charset="0"/>
            </a:endParaRPr>
          </a:p>
          <a:p>
            <a:pPr algn="l"/>
            <a:endParaRPr lang="en-GB" dirty="0">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pic>
        <p:nvPicPr>
          <p:cNvPr id="2" name="Picture 1"/>
          <p:cNvPicPr>
            <a:picLocks noChangeAspect="1"/>
          </p:cNvPicPr>
          <p:nvPr/>
        </p:nvPicPr>
        <p:blipFill>
          <a:blip r:embed="rId3"/>
          <a:stretch>
            <a:fillRect/>
          </a:stretch>
        </p:blipFill>
        <p:spPr>
          <a:xfrm>
            <a:off x="9863179" y="421944"/>
            <a:ext cx="2408129" cy="493819"/>
          </a:xfrm>
          <a:prstGeom prst="rect">
            <a:avLst/>
          </a:prstGeom>
        </p:spPr>
      </p:pic>
      <p:pic>
        <p:nvPicPr>
          <p:cNvPr id="4" name="Picture 3"/>
          <p:cNvPicPr>
            <a:picLocks noChangeAspect="1"/>
          </p:cNvPicPr>
          <p:nvPr/>
        </p:nvPicPr>
        <p:blipFill>
          <a:blip r:embed="rId4"/>
          <a:stretch>
            <a:fillRect/>
          </a:stretch>
        </p:blipFill>
        <p:spPr>
          <a:xfrm>
            <a:off x="5251219" y="1041789"/>
            <a:ext cx="2402032" cy="1652159"/>
          </a:xfrm>
          <a:prstGeom prst="rect">
            <a:avLst/>
          </a:prstGeom>
        </p:spPr>
      </p:pic>
      <p:sp>
        <p:nvSpPr>
          <p:cNvPr id="9" name="Rectangle 8">
            <a:extLst>
              <a:ext uri="{FF2B5EF4-FFF2-40B4-BE49-F238E27FC236}">
                <a16:creationId xmlns="" xmlns:a16="http://schemas.microsoft.com/office/drawing/2014/main" id="{FAA3E49A-426C-4EA3-910E-A7D6E24F8FD1}"/>
              </a:ext>
            </a:extLst>
          </p:cNvPr>
          <p:cNvSpPr/>
          <p:nvPr/>
        </p:nvSpPr>
        <p:spPr>
          <a:xfrm>
            <a:off x="2381060" y="6412822"/>
            <a:ext cx="7976864" cy="369332"/>
          </a:xfrm>
          <a:prstGeom prst="rect">
            <a:avLst/>
          </a:prstGeom>
        </p:spPr>
        <p:txBody>
          <a:bodyPr wrap="none">
            <a:spAutoFit/>
          </a:bodyPr>
          <a:lstStyle/>
          <a:p>
            <a:pPr>
              <a:spcAft>
                <a:spcPts val="0"/>
              </a:spcAft>
            </a:pPr>
            <a:r>
              <a:rPr lang="en-GB" b="1" dirty="0">
                <a:solidFill>
                  <a:srgbClr val="000000"/>
                </a:solidFill>
                <a:latin typeface="Comic Sans MS" panose="030F0702030302020204" pitchFamily="66" charset="0"/>
                <a:ea typeface="Calibri" panose="020F0502020204030204" pitchFamily="34" charset="0"/>
              </a:rPr>
              <a:t>Will you achieve an achievement point today for being ......tolerant</a:t>
            </a:r>
            <a:r>
              <a:rPr lang="en-GB" b="1" dirty="0">
                <a:solidFill>
                  <a:srgbClr val="000000"/>
                </a:solidFill>
                <a:latin typeface="Calibri" panose="020F0502020204030204" pitchFamily="34" charset="0"/>
                <a:ea typeface="Calibri" panose="020F0502020204030204" pitchFamily="34" charset="0"/>
              </a:rPr>
              <a:t>?</a:t>
            </a:r>
            <a:endParaRPr lang="en-GB" b="1" dirty="0">
              <a:latin typeface="Times New Roman" panose="02020603050405020304" pitchFamily="18" charset="0"/>
              <a:ea typeface="Calibri" panose="020F0502020204030204" pitchFamily="34" charset="0"/>
            </a:endParaRPr>
          </a:p>
        </p:txBody>
      </p:sp>
      <p:pic>
        <p:nvPicPr>
          <p:cNvPr id="409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5804" y="386993"/>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440012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Welcoming Wednesday: We Reflect Together </a:t>
            </a:r>
          </a:p>
        </p:txBody>
      </p:sp>
      <p:sp>
        <p:nvSpPr>
          <p:cNvPr id="8" name="Subtitle 2"/>
          <p:cNvSpPr>
            <a:spLocks noGrp="1"/>
          </p:cNvSpPr>
          <p:nvPr>
            <p:ph type="subTitle" idx="1"/>
          </p:nvPr>
        </p:nvSpPr>
        <p:spPr>
          <a:xfrm>
            <a:off x="1722842" y="1315616"/>
            <a:ext cx="10248334" cy="5299785"/>
          </a:xfrm>
        </p:spPr>
        <p:txBody>
          <a:bodyPr>
            <a:normAutofit fontScale="92500" lnSpcReduction="20000"/>
          </a:bodyPr>
          <a:lstStyle/>
          <a:p>
            <a:pPr lvl="0" algn="l">
              <a:lnSpc>
                <a:spcPct val="100000"/>
              </a:lnSpc>
              <a:spcBef>
                <a:spcPts val="600"/>
              </a:spcBef>
              <a:buClr>
                <a:srgbClr val="FE8637"/>
              </a:buClr>
              <a:buSzPct val="70000"/>
            </a:pPr>
            <a:r>
              <a:rPr lang="en-GB" sz="1900" b="1" dirty="0">
                <a:latin typeface="Comic Sans MS" panose="030F0702030302020204" pitchFamily="66" charset="0"/>
              </a:rPr>
              <a:t>As we reflect on the theme of the Good Samaritan this week, we aim to be welcoming to everyone in our school community. We can do this by making everyone feel included in whatever we are doing.</a:t>
            </a:r>
            <a:endParaRPr lang="en-GB" sz="1900" b="1" dirty="0">
              <a:solidFill>
                <a:prstClr val="black"/>
              </a:solidFill>
              <a:latin typeface="Comic Sans MS"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itchFamily="66" charset="0"/>
            </a:endParaRPr>
          </a:p>
          <a:p>
            <a:pPr lvl="0" algn="l">
              <a:lnSpc>
                <a:spcPct val="100000"/>
              </a:lnSpc>
              <a:spcBef>
                <a:spcPts val="600"/>
              </a:spcBef>
              <a:buClr>
                <a:srgbClr val="FE8637"/>
              </a:buClr>
              <a:buSzPct val="70000"/>
            </a:pPr>
            <a:r>
              <a:rPr lang="en-GB" sz="1900" b="1" dirty="0">
                <a:solidFill>
                  <a:prstClr val="black"/>
                </a:solidFill>
                <a:latin typeface="Comic Sans MS" pitchFamily="66" charset="0"/>
              </a:rPr>
              <a:t> </a:t>
            </a:r>
          </a:p>
          <a:p>
            <a:pPr lvl="0" algn="l">
              <a:lnSpc>
                <a:spcPct val="100000"/>
              </a:lnSpc>
              <a:spcBef>
                <a:spcPts val="600"/>
              </a:spcBef>
              <a:buClr>
                <a:srgbClr val="FE8637"/>
              </a:buClr>
              <a:buSzPct val="70000"/>
            </a:pPr>
            <a:endParaRPr lang="en-GB" sz="1900" b="1" dirty="0">
              <a:solidFill>
                <a:prstClr val="black"/>
              </a:solidFill>
              <a:latin typeface="Comic Sans MS"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itchFamily="66" charset="0"/>
            </a:endParaRPr>
          </a:p>
          <a:p>
            <a:pPr lvl="0" algn="l">
              <a:lnSpc>
                <a:spcPct val="100000"/>
              </a:lnSpc>
              <a:spcBef>
                <a:spcPts val="600"/>
              </a:spcBef>
              <a:buClr>
                <a:srgbClr val="FE8637"/>
              </a:buClr>
              <a:buSzPct val="70000"/>
            </a:pPr>
            <a:endParaRPr lang="en-GB" sz="1900" b="1" dirty="0">
              <a:solidFill>
                <a:prstClr val="black"/>
              </a:solidFill>
              <a:latin typeface="Comic Sans MS" pitchFamily="66" charset="0"/>
            </a:endParaRPr>
          </a:p>
          <a:p>
            <a:pPr lvl="0" algn="l">
              <a:lnSpc>
                <a:spcPct val="100000"/>
              </a:lnSpc>
              <a:spcBef>
                <a:spcPts val="0"/>
              </a:spcBef>
              <a:buClr>
                <a:srgbClr val="F0A22E"/>
              </a:buClr>
              <a:buSzPct val="70000"/>
            </a:pPr>
            <a:r>
              <a:rPr lang="en-GB" sz="1900" b="1" dirty="0">
                <a:latin typeface="Comic Sans MS" panose="030F0702030302020204" pitchFamily="66" charset="0"/>
              </a:rPr>
              <a:t/>
            </a:r>
            <a:br>
              <a:rPr lang="en-GB" sz="1900" b="1" dirty="0">
                <a:latin typeface="Comic Sans MS" panose="030F0702030302020204" pitchFamily="66" charset="0"/>
              </a:rPr>
            </a:br>
            <a:endParaRPr lang="en-GB" sz="1900" b="1" dirty="0">
              <a:latin typeface="Comic Sans MS" panose="030F0702030302020204" pitchFamily="66" charset="0"/>
            </a:endParaRPr>
          </a:p>
          <a:p>
            <a:pPr lvl="0" algn="l">
              <a:lnSpc>
                <a:spcPct val="100000"/>
              </a:lnSpc>
              <a:spcBef>
                <a:spcPts val="0"/>
              </a:spcBef>
              <a:buClr>
                <a:srgbClr val="F0A22E"/>
              </a:buClr>
              <a:buSzPct val="70000"/>
            </a:pPr>
            <a:endParaRPr lang="en-GB" sz="2000" b="1" dirty="0">
              <a:latin typeface="Comic Sans MS" panose="030F0702030302020204" pitchFamily="66" charset="0"/>
            </a:endParaRPr>
          </a:p>
          <a:p>
            <a:pPr lvl="0" algn="l">
              <a:lnSpc>
                <a:spcPct val="100000"/>
              </a:lnSpc>
              <a:spcBef>
                <a:spcPts val="0"/>
              </a:spcBef>
              <a:buClr>
                <a:srgbClr val="F0A22E"/>
              </a:buClr>
              <a:buSzPct val="70000"/>
            </a:pPr>
            <a:endParaRPr lang="en-GB" sz="2000" b="1" dirty="0">
              <a:latin typeface="Comic Sans MS" panose="030F0702030302020204" pitchFamily="66" charset="0"/>
            </a:endParaRPr>
          </a:p>
          <a:p>
            <a:pPr lvl="0" algn="l">
              <a:lnSpc>
                <a:spcPct val="100000"/>
              </a:lnSpc>
              <a:spcBef>
                <a:spcPts val="0"/>
              </a:spcBef>
              <a:buClr>
                <a:srgbClr val="F0A22E"/>
              </a:buClr>
              <a:buSzPct val="70000"/>
            </a:pPr>
            <a:r>
              <a:rPr lang="en-GB" sz="2000" b="1" dirty="0">
                <a:latin typeface="Comic Sans MS" panose="030F0702030302020204" pitchFamily="66" charset="0"/>
              </a:rPr>
              <a:t>We pray that our welcome of others may help each person in our school know that they are valued and respected.</a:t>
            </a:r>
          </a:p>
          <a:p>
            <a:pPr lvl="0" algn="l">
              <a:lnSpc>
                <a:spcPct val="100000"/>
              </a:lnSpc>
              <a:spcBef>
                <a:spcPts val="0"/>
              </a:spcBef>
              <a:buClr>
                <a:srgbClr val="F0A22E"/>
              </a:buClr>
              <a:buSzPct val="70000"/>
            </a:pPr>
            <a:r>
              <a:rPr lang="en-GB" sz="2000" b="1" dirty="0">
                <a:latin typeface="Comic Sans MS" panose="030F0702030302020204" pitchFamily="66" charset="0"/>
              </a:rPr>
              <a:t>Lord in your mercy……Hear our prayer</a:t>
            </a:r>
          </a:p>
          <a:p>
            <a:pPr algn="l">
              <a:lnSpc>
                <a:spcPct val="100000"/>
              </a:lnSpc>
              <a:spcBef>
                <a:spcPts val="0"/>
              </a:spcBef>
              <a:buClr>
                <a:srgbClr val="F0A22E"/>
              </a:buClr>
              <a:buSzPct val="70000"/>
            </a:pPr>
            <a:endParaRPr lang="en-GB" sz="2000" b="1" dirty="0">
              <a:latin typeface="Comic Sans MS" panose="030F0702030302020204" pitchFamily="66" charset="0"/>
            </a:endParaRPr>
          </a:p>
          <a:p>
            <a:pPr algn="l">
              <a:lnSpc>
                <a:spcPct val="100000"/>
              </a:lnSpc>
              <a:spcBef>
                <a:spcPts val="0"/>
              </a:spcBef>
              <a:buClr>
                <a:srgbClr val="F0A22E"/>
              </a:buClr>
              <a:buSzPct val="70000"/>
            </a:pPr>
            <a:r>
              <a:rPr lang="en-GB" sz="2000" b="1" dirty="0">
                <a:latin typeface="Comic Sans MS" panose="030F0702030302020204" pitchFamily="66" charset="0"/>
              </a:rPr>
              <a:t>Will you achieve an </a:t>
            </a:r>
            <a:r>
              <a:rPr lang="en-GB" sz="2000" b="1" dirty="0">
                <a:solidFill>
                  <a:srgbClr val="000000"/>
                </a:solidFill>
                <a:latin typeface="Comic Sans MS" panose="030F0702030302020204" pitchFamily="66" charset="0"/>
                <a:ea typeface="Calibri" panose="020F0502020204030204" pitchFamily="34" charset="0"/>
              </a:rPr>
              <a:t>achievement point </a:t>
            </a:r>
            <a:r>
              <a:rPr lang="en-GB" sz="2000" b="1" dirty="0">
                <a:latin typeface="Comic Sans MS" panose="030F0702030302020204" pitchFamily="66" charset="0"/>
              </a:rPr>
              <a:t>today for being ......welcoming?</a:t>
            </a:r>
          </a:p>
          <a:p>
            <a:pPr lvl="0" algn="l">
              <a:lnSpc>
                <a:spcPct val="100000"/>
              </a:lnSpc>
              <a:spcBef>
                <a:spcPts val="0"/>
              </a:spcBef>
              <a:buClr>
                <a:srgbClr val="F0A22E"/>
              </a:buClr>
              <a:buSzPct val="70000"/>
            </a:pPr>
            <a:endParaRPr lang="en-GB" sz="2000" b="1" dirty="0">
              <a:latin typeface="Comic Sans MS" panose="030F0702030302020204" pitchFamily="66" charset="0"/>
            </a:endParaRPr>
          </a:p>
          <a:p>
            <a:pPr lvl="0" algn="l">
              <a:lnSpc>
                <a:spcPct val="100000"/>
              </a:lnSpc>
              <a:spcBef>
                <a:spcPts val="0"/>
              </a:spcBef>
              <a:buClr>
                <a:srgbClr val="F0A22E"/>
              </a:buClr>
              <a:buSzPct val="70000"/>
            </a:pPr>
            <a:endParaRPr lang="en-GB" sz="1800" b="1" dirty="0">
              <a:latin typeface="Comic Sans MS" panose="030F0702030302020204" pitchFamily="66"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pic>
        <p:nvPicPr>
          <p:cNvPr id="5" name="Picture 4"/>
          <p:cNvPicPr>
            <a:picLocks noChangeAspect="1"/>
          </p:cNvPicPr>
          <p:nvPr/>
        </p:nvPicPr>
        <p:blipFill>
          <a:blip r:embed="rId3"/>
          <a:stretch>
            <a:fillRect/>
          </a:stretch>
        </p:blipFill>
        <p:spPr>
          <a:xfrm>
            <a:off x="1905849" y="2166893"/>
            <a:ext cx="3309835" cy="1861782"/>
          </a:xfrm>
          <a:prstGeom prst="rect">
            <a:avLst/>
          </a:prstGeom>
        </p:spPr>
      </p:pic>
      <p:sp>
        <p:nvSpPr>
          <p:cNvPr id="3" name="TextBox 2">
            <a:extLst>
              <a:ext uri="{FF2B5EF4-FFF2-40B4-BE49-F238E27FC236}">
                <a16:creationId xmlns="" xmlns:a16="http://schemas.microsoft.com/office/drawing/2014/main" id="{A37C1AE0-EA52-49B6-94AB-211E65E9F7C4}"/>
              </a:ext>
            </a:extLst>
          </p:cNvPr>
          <p:cNvSpPr txBox="1"/>
          <p:nvPr/>
        </p:nvSpPr>
        <p:spPr>
          <a:xfrm>
            <a:off x="5781368" y="2728452"/>
            <a:ext cx="5841969" cy="369332"/>
          </a:xfrm>
          <a:prstGeom prst="rect">
            <a:avLst/>
          </a:prstGeom>
          <a:noFill/>
        </p:spPr>
        <p:txBody>
          <a:bodyPr wrap="square" rtlCol="0">
            <a:spAutoFit/>
          </a:bodyPr>
          <a:lstStyle/>
          <a:p>
            <a:pPr lvl="0">
              <a:spcBef>
                <a:spcPts val="600"/>
              </a:spcBef>
              <a:buClr>
                <a:srgbClr val="FE8637"/>
              </a:buClr>
              <a:buSzPct val="70000"/>
            </a:pPr>
            <a:r>
              <a:rPr lang="en-GB" b="1" dirty="0">
                <a:solidFill>
                  <a:prstClr val="black"/>
                </a:solidFill>
                <a:latin typeface="Comic Sans MS" pitchFamily="66" charset="0"/>
                <a:hlinkClick r:id="rId4" action="ppaction://hlinkpres?slideindex=1&amp;slidetitle="/>
              </a:rPr>
              <a:t>https://www.youtube.com/watch?v=k_IVyBxFQo4</a:t>
            </a:r>
            <a:endParaRPr lang="en-GB" b="1" dirty="0">
              <a:solidFill>
                <a:prstClr val="black"/>
              </a:solidFill>
              <a:latin typeface="Comic Sans MS" pitchFamily="66" charset="0"/>
            </a:endParaRPr>
          </a:p>
        </p:txBody>
      </p:sp>
      <p:pic>
        <p:nvPicPr>
          <p:cNvPr id="5122"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0840" y="395604"/>
            <a:ext cx="665162" cy="768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21655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a:t>
            </a:r>
            <a:r>
              <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We Reflect Together </a:t>
            </a:r>
          </a:p>
        </p:txBody>
      </p:sp>
      <p:sp>
        <p:nvSpPr>
          <p:cNvPr id="8" name="Subtitle 2"/>
          <p:cNvSpPr>
            <a:spLocks noGrp="1"/>
          </p:cNvSpPr>
          <p:nvPr>
            <p:ph type="subTitle" idx="1"/>
          </p:nvPr>
        </p:nvSpPr>
        <p:spPr>
          <a:xfrm>
            <a:off x="1722842" y="1315616"/>
            <a:ext cx="10248334" cy="5299785"/>
          </a:xfrm>
        </p:spPr>
        <p:txBody>
          <a:bodyPr>
            <a:normAutofit fontScale="92500" lnSpcReduction="20000"/>
          </a:bodyPr>
          <a:lstStyle/>
          <a:p>
            <a:pPr lvl="0" algn="l">
              <a:lnSpc>
                <a:spcPct val="100000"/>
              </a:lnSpc>
              <a:spcBef>
                <a:spcPct val="20000"/>
              </a:spcBef>
              <a:buClr>
                <a:srgbClr val="F0A22E"/>
              </a:buClr>
              <a:buSzPct val="70000"/>
            </a:pPr>
            <a:endParaRPr lang="en-GB" sz="2200" b="1" dirty="0">
              <a:solidFill>
                <a:srgbClr val="4E3B30"/>
              </a:solidFill>
              <a:latin typeface="Comic Sans MS" panose="030F0702030302020204" pitchFamily="66" charset="0"/>
            </a:endParaRPr>
          </a:p>
          <a:p>
            <a:pPr lvl="0" algn="l">
              <a:lnSpc>
                <a:spcPct val="100000"/>
              </a:lnSpc>
              <a:spcBef>
                <a:spcPct val="20000"/>
              </a:spcBef>
              <a:buClr>
                <a:srgbClr val="F0A22E"/>
              </a:buClr>
              <a:buSzPct val="70000"/>
            </a:pPr>
            <a:r>
              <a:rPr lang="en-GB" sz="2200" b="1" dirty="0">
                <a:latin typeface="Comic Sans MS" panose="030F0702030302020204" pitchFamily="66" charset="0"/>
              </a:rPr>
              <a:t> </a:t>
            </a:r>
          </a:p>
          <a:p>
            <a:pPr lvl="0" algn="l">
              <a:lnSpc>
                <a:spcPct val="100000"/>
              </a:lnSpc>
              <a:spcBef>
                <a:spcPct val="20000"/>
              </a:spcBef>
              <a:buClr>
                <a:srgbClr val="F0A22E"/>
              </a:buClr>
              <a:buSzPct val="70000"/>
            </a:pPr>
            <a:endParaRPr lang="en-GB" sz="2200" b="1" dirty="0">
              <a:latin typeface="Comic Sans MS" panose="030F0702030302020204" pitchFamily="66" charset="0"/>
            </a:endParaRPr>
          </a:p>
          <a:p>
            <a:pPr lvl="0" algn="l">
              <a:lnSpc>
                <a:spcPct val="100000"/>
              </a:lnSpc>
              <a:spcBef>
                <a:spcPct val="20000"/>
              </a:spcBef>
              <a:buClr>
                <a:srgbClr val="F0A22E"/>
              </a:buClr>
              <a:buSzPct val="70000"/>
            </a:pPr>
            <a:endParaRPr lang="en-GB" sz="2200" b="1" dirty="0">
              <a:latin typeface="Comic Sans MS" panose="030F0702030302020204" pitchFamily="66" charset="0"/>
            </a:endParaRPr>
          </a:p>
          <a:p>
            <a:pPr lvl="0" algn="l">
              <a:lnSpc>
                <a:spcPct val="100000"/>
              </a:lnSpc>
              <a:spcBef>
                <a:spcPct val="20000"/>
              </a:spcBef>
              <a:buClr>
                <a:srgbClr val="F0A22E"/>
              </a:buClr>
              <a:buSzPct val="70000"/>
            </a:pPr>
            <a:endParaRPr lang="en-GB" sz="2200" b="1" dirty="0">
              <a:latin typeface="Comic Sans MS" panose="030F0702030302020204" pitchFamily="66" charset="0"/>
            </a:endParaRPr>
          </a:p>
          <a:p>
            <a:pPr lvl="0" algn="l">
              <a:lnSpc>
                <a:spcPct val="100000"/>
              </a:lnSpc>
              <a:spcBef>
                <a:spcPct val="20000"/>
              </a:spcBef>
              <a:buClr>
                <a:srgbClr val="F0A22E"/>
              </a:buClr>
              <a:buSzPct val="70000"/>
            </a:pPr>
            <a:endParaRPr lang="en-GB" sz="2200" b="1" dirty="0">
              <a:latin typeface="Comic Sans MS" panose="030F0702030302020204" pitchFamily="66" charset="0"/>
            </a:endParaRPr>
          </a:p>
          <a:p>
            <a:pPr algn="l"/>
            <a:endParaRPr lang="en-GB" b="1" dirty="0">
              <a:latin typeface="Comic Sans MS" panose="030F0702030302020204" pitchFamily="66" charset="0"/>
            </a:endParaRPr>
          </a:p>
          <a:p>
            <a:pPr algn="l"/>
            <a:endParaRPr lang="en-GB" sz="2000" b="1" dirty="0">
              <a:latin typeface="Comic Sans MS" panose="030F0702030302020204" pitchFamily="66" charset="0"/>
            </a:endParaRPr>
          </a:p>
          <a:p>
            <a:pPr algn="l"/>
            <a:endParaRPr lang="en-GB" sz="2000" b="1" dirty="0">
              <a:latin typeface="Comic Sans MS" panose="030F0702030302020204" pitchFamily="66" charset="0"/>
            </a:endParaRPr>
          </a:p>
          <a:p>
            <a:pPr algn="l"/>
            <a:r>
              <a:rPr lang="en-GB" sz="2000" b="1" dirty="0">
                <a:latin typeface="Comic Sans MS" panose="030F0702030302020204" pitchFamily="66" charset="0"/>
              </a:rPr>
              <a:t>As we think of the ways we can be thoughtful, we pray for all our intentions. </a:t>
            </a:r>
          </a:p>
          <a:p>
            <a:pPr algn="l"/>
            <a:r>
              <a:rPr lang="en-GB" sz="2000" b="1" dirty="0">
                <a:latin typeface="Comic Sans MS" panose="030F0702030302020204" pitchFamily="66" charset="0"/>
              </a:rPr>
              <a:t>We pray that we may always think of others and their needs.</a:t>
            </a:r>
          </a:p>
          <a:p>
            <a:pPr algn="l"/>
            <a:r>
              <a:rPr lang="en-GB" sz="2000" b="1" dirty="0">
                <a:latin typeface="Comic Sans MS" panose="030F0702030302020204" pitchFamily="66" charset="0"/>
              </a:rPr>
              <a:t>Lord in your mercy……</a:t>
            </a:r>
            <a:r>
              <a:rPr lang="en-GB" sz="2000" b="1" dirty="0">
                <a:solidFill>
                  <a:srgbClr val="FF0000"/>
                </a:solidFill>
                <a:latin typeface="Comic Sans MS" panose="030F0702030302020204" pitchFamily="66" charset="0"/>
              </a:rPr>
              <a:t>Hear our prayer</a:t>
            </a:r>
          </a:p>
          <a:p>
            <a:pPr algn="l"/>
            <a:r>
              <a:rPr lang="en-GB" sz="2000" b="1" dirty="0">
                <a:latin typeface="Comic Sans MS" panose="030F0702030302020204" pitchFamily="66" charset="0"/>
              </a:rPr>
              <a:t>We pray that we are thoughtful in how we speak to others.</a:t>
            </a:r>
          </a:p>
          <a:p>
            <a:pPr algn="l"/>
            <a:r>
              <a:rPr lang="en-GB" sz="2000" b="1" dirty="0">
                <a:latin typeface="Comic Sans MS" panose="030F0702030302020204" pitchFamily="66" charset="0"/>
              </a:rPr>
              <a:t>Lord in your mercy….</a:t>
            </a:r>
            <a:r>
              <a:rPr lang="en-GB" sz="2000" b="1" dirty="0">
                <a:solidFill>
                  <a:srgbClr val="FF0000"/>
                </a:solidFill>
                <a:latin typeface="Comic Sans MS" panose="030F0702030302020204" pitchFamily="66" charset="0"/>
              </a:rPr>
              <a:t>Hear our prayer</a:t>
            </a:r>
          </a:p>
          <a:p>
            <a:pPr algn="l"/>
            <a:endParaRPr lang="en-GB" sz="2000" b="1" dirty="0">
              <a:latin typeface="Comic Sans MS" panose="030F0702030302020204" pitchFamily="66" charset="0"/>
            </a:endParaRPr>
          </a:p>
          <a:p>
            <a:pPr algn="l"/>
            <a:r>
              <a:rPr lang="en-GB" sz="2000" b="1" dirty="0">
                <a:latin typeface="Comic Sans MS" panose="030F0702030302020204" pitchFamily="66" charset="0"/>
              </a:rPr>
              <a:t>Will you achieve an </a:t>
            </a:r>
            <a:r>
              <a:rPr lang="en-GB" sz="2000" b="1" dirty="0">
                <a:solidFill>
                  <a:srgbClr val="000000"/>
                </a:solidFill>
                <a:latin typeface="Comic Sans MS" panose="030F0702030302020204" pitchFamily="66" charset="0"/>
                <a:ea typeface="Calibri" panose="020F0502020204030204" pitchFamily="34" charset="0"/>
              </a:rPr>
              <a:t>achievement point</a:t>
            </a:r>
            <a:r>
              <a:rPr lang="en-GB" sz="2000" b="1" dirty="0">
                <a:latin typeface="Comic Sans MS" panose="030F0702030302020204" pitchFamily="66" charset="0"/>
              </a:rPr>
              <a:t> today for being ......thoughtful?</a:t>
            </a:r>
          </a:p>
          <a:p>
            <a:pPr algn="l"/>
            <a:endParaRPr lang="en-GB" sz="2000" b="1" dirty="0">
              <a:latin typeface="Comic Sans MS" panose="030F0702030302020204" pitchFamily="66" charset="0"/>
            </a:endParaRPr>
          </a:p>
          <a:p>
            <a:pPr algn="l"/>
            <a:endParaRPr lang="en-GB" b="1" dirty="0">
              <a:latin typeface="Comic Sans MS" panose="030F0702030302020204" pitchFamily="66"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pic>
        <p:nvPicPr>
          <p:cNvPr id="5" name="Picture 4"/>
          <p:cNvPicPr>
            <a:picLocks noChangeAspect="1"/>
          </p:cNvPicPr>
          <p:nvPr/>
        </p:nvPicPr>
        <p:blipFill>
          <a:blip r:embed="rId3"/>
          <a:stretch>
            <a:fillRect/>
          </a:stretch>
        </p:blipFill>
        <p:spPr>
          <a:xfrm>
            <a:off x="3857105" y="1206360"/>
            <a:ext cx="5960226" cy="2804812"/>
          </a:xfrm>
          <a:prstGeom prst="rect">
            <a:avLst/>
          </a:prstGeom>
        </p:spPr>
      </p:pic>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6598" y="431660"/>
            <a:ext cx="665162" cy="774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37042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5"/>
          <p:cNvSpPr>
            <a:spLocks noGrp="1"/>
          </p:cNvSpPr>
          <p:nvPr>
            <p:ph type="ctrTitle"/>
          </p:nvPr>
        </p:nvSpPr>
        <p:spPr>
          <a:xfrm>
            <a:off x="-70403" y="332509"/>
            <a:ext cx="12262403" cy="639894"/>
          </a:xfrm>
          <a:gradFill flip="none" rotWithShape="1">
            <a:gsLst>
              <a:gs pos="0">
                <a:srgbClr val="5E7AF1"/>
              </a:gs>
              <a:gs pos="10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lIns="2340000" tIns="0" bIns="0" anchor="ctr">
            <a:normAutofit/>
          </a:bodyPr>
          <a:lstStyle/>
          <a:p>
            <a:pPr algn="l"/>
            <a:r>
              <a:rPr lang="en-GB" sz="3200" dirty="0" smtClean="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rPr>
              <a:t> Going Forth</a:t>
            </a:r>
            <a:endParaRPr lang="en-GB" sz="3200" dirty="0">
              <a:ln>
                <a:solidFill>
                  <a:schemeClr val="accent4">
                    <a:lumMod val="50000"/>
                  </a:schemeClr>
                </a:solidFill>
              </a:ln>
              <a:solidFill>
                <a:srgbClr val="FDEDBF"/>
              </a:solidFill>
              <a:effectLst>
                <a:outerShdw blurRad="50800" dist="38100" dir="5400000" algn="t" rotWithShape="0">
                  <a:prstClr val="black">
                    <a:alpha val="25000"/>
                  </a:prstClr>
                </a:outerShdw>
              </a:effectLst>
              <a:latin typeface="Arial Rounded MT Bold" panose="020F0704030504030204" pitchFamily="34" charset="0"/>
            </a:endParaRPr>
          </a:p>
        </p:txBody>
      </p:sp>
      <p:sp>
        <p:nvSpPr>
          <p:cNvPr id="8" name="Subtitle 2"/>
          <p:cNvSpPr>
            <a:spLocks noGrp="1"/>
          </p:cNvSpPr>
          <p:nvPr>
            <p:ph type="subTitle" idx="1"/>
          </p:nvPr>
        </p:nvSpPr>
        <p:spPr>
          <a:xfrm>
            <a:off x="1448522" y="1051639"/>
            <a:ext cx="10248334" cy="5299785"/>
          </a:xfrm>
        </p:spPr>
        <p:txBody>
          <a:bodyPr>
            <a:normAutofit/>
          </a:bodyPr>
          <a:lstStyle/>
          <a:p>
            <a:pPr lvl="0" algn="l">
              <a:lnSpc>
                <a:spcPct val="100000"/>
              </a:lnSpc>
              <a:spcBef>
                <a:spcPct val="20000"/>
              </a:spcBef>
              <a:buClr>
                <a:srgbClr val="F0A22E"/>
              </a:buClr>
              <a:buSzPct val="70000"/>
            </a:pPr>
            <a:endParaRPr lang="en-GB" sz="2200" b="1" dirty="0">
              <a:solidFill>
                <a:srgbClr val="4E3B30"/>
              </a:solidFill>
              <a:latin typeface="Comic Sans MS" panose="030F0702030302020204" pitchFamily="66" charset="0"/>
            </a:endParaRPr>
          </a:p>
          <a:p>
            <a:pPr lvl="0" algn="l">
              <a:lnSpc>
                <a:spcPct val="100000"/>
              </a:lnSpc>
              <a:spcBef>
                <a:spcPct val="20000"/>
              </a:spcBef>
              <a:buClr>
                <a:srgbClr val="F0A22E"/>
              </a:buClr>
              <a:buSzPct val="70000"/>
            </a:pPr>
            <a:endParaRPr lang="en-GB" sz="2600" b="1" dirty="0">
              <a:latin typeface="Comic Sans MS" panose="030F0702030302020204" pitchFamily="66" charset="0"/>
            </a:endParaRPr>
          </a:p>
          <a:p>
            <a:pPr lvl="0" algn="l">
              <a:lnSpc>
                <a:spcPct val="100000"/>
              </a:lnSpc>
              <a:spcBef>
                <a:spcPct val="20000"/>
              </a:spcBef>
              <a:buClr>
                <a:srgbClr val="F0A22E"/>
              </a:buClr>
              <a:buSzPct val="70000"/>
            </a:pPr>
            <a:endParaRPr lang="en-GB" sz="2600" b="1" dirty="0">
              <a:latin typeface="Comic Sans MS" panose="030F0702030302020204" pitchFamily="66" charset="0"/>
            </a:endParaRPr>
          </a:p>
          <a:p>
            <a:pPr lvl="0" algn="l">
              <a:lnSpc>
                <a:spcPct val="100000"/>
              </a:lnSpc>
              <a:spcBef>
                <a:spcPct val="20000"/>
              </a:spcBef>
              <a:buClr>
                <a:srgbClr val="F0A22E"/>
              </a:buClr>
              <a:buSzPct val="70000"/>
            </a:pPr>
            <a:endParaRPr lang="en-GB" sz="2600" b="1" dirty="0">
              <a:latin typeface="Comic Sans MS" panose="030F0702030302020204" pitchFamily="66" charset="0"/>
            </a:endParaRPr>
          </a:p>
          <a:p>
            <a:pPr lvl="0" algn="l">
              <a:lnSpc>
                <a:spcPct val="100000"/>
              </a:lnSpc>
              <a:spcBef>
                <a:spcPct val="20000"/>
              </a:spcBef>
              <a:buClr>
                <a:srgbClr val="F0A22E"/>
              </a:buClr>
              <a:buSzPct val="70000"/>
            </a:pPr>
            <a:endParaRPr lang="en-GB" sz="2900" b="1" dirty="0">
              <a:latin typeface="Comic Sans MS" panose="030F0702030302020204" pitchFamily="66" charset="0"/>
            </a:endParaRPr>
          </a:p>
          <a:p>
            <a:pPr algn="l"/>
            <a:endParaRPr lang="en-GB" dirty="0">
              <a:latin typeface="Arial Rounded MT Bold" panose="020F0704030504030204" pitchFamily="34" charset="0"/>
            </a:endParaRPr>
          </a:p>
        </p:txBody>
      </p:sp>
      <p:sp>
        <p:nvSpPr>
          <p:cNvPr id="13" name="Title 5"/>
          <p:cNvSpPr txBox="1">
            <a:spLocks/>
          </p:cNvSpPr>
          <p:nvPr/>
        </p:nvSpPr>
        <p:spPr>
          <a:xfrm rot="5400000">
            <a:off x="-2453955" y="3066451"/>
            <a:ext cx="6997964" cy="678445"/>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sp>
        <p:nvSpPr>
          <p:cNvPr id="14" name="Title 5"/>
          <p:cNvSpPr txBox="1">
            <a:spLocks/>
          </p:cNvSpPr>
          <p:nvPr/>
        </p:nvSpPr>
        <p:spPr>
          <a:xfrm rot="5400000">
            <a:off x="468278" y="195543"/>
            <a:ext cx="1146322" cy="1168473"/>
          </a:xfrm>
          <a:prstGeom prst="rect">
            <a:avLst/>
          </a:prstGeom>
          <a:gradFill flip="none" rotWithShape="1">
            <a:gsLst>
              <a:gs pos="885">
                <a:srgbClr val="5E7AF1"/>
              </a:gs>
              <a:gs pos="100000">
                <a:srgbClr val="5E7AF1"/>
              </a:gs>
              <a:gs pos="50000">
                <a:srgbClr val="5553C0"/>
              </a:gs>
            </a:gsLst>
            <a:lin ang="5400000" scaled="0"/>
            <a:tileRect/>
          </a:gradFill>
          <a:ln w="19050">
            <a:solidFill>
              <a:schemeClr val="bg1"/>
            </a:solidFill>
          </a:ln>
          <a:effectLst>
            <a:outerShdw blurRad="50800" dist="38100" dir="5400000" algn="t" rotWithShape="0">
              <a:prstClr val="black">
                <a:alpha val="40000"/>
              </a:prstClr>
            </a:outerShdw>
          </a:effectLst>
        </p:spPr>
        <p:txBody>
          <a:bodyPr vert="horz" lIns="2520000" tIns="0" rIns="91440" bIns="0" rtlCol="0" anchor="ctr">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3200" b="0" i="0" u="none" strike="noStrike" kern="1200" cap="none" spc="0" normalizeH="0" baseline="0" noProof="0" dirty="0">
              <a:ln>
                <a:solidFill>
                  <a:srgbClr val="FFC000">
                    <a:lumMod val="50000"/>
                  </a:srgbClr>
                </a:solidFill>
              </a:ln>
              <a:solidFill>
                <a:srgbClr val="FDEDBF"/>
              </a:solidFill>
              <a:effectLst>
                <a:outerShdw blurRad="50800" dist="38100" dir="5400000" algn="t" rotWithShape="0">
                  <a:prstClr val="black">
                    <a:alpha val="25000"/>
                  </a:prstClr>
                </a:outerShdw>
              </a:effectLst>
              <a:uLnTx/>
              <a:uFillTx/>
              <a:latin typeface="Arial Rounded MT Bold" panose="020F0704030504030204" pitchFamily="34" charset="0"/>
              <a:ea typeface="+mj-ea"/>
              <a:cs typeface="+mj-cs"/>
            </a:endParaRPr>
          </a:p>
        </p:txBody>
      </p:sp>
      <p:pic>
        <p:nvPicPr>
          <p:cNvPr id="5" name="Picture 4"/>
          <p:cNvPicPr>
            <a:picLocks noChangeAspect="1"/>
          </p:cNvPicPr>
          <p:nvPr/>
        </p:nvPicPr>
        <p:blipFill>
          <a:blip r:embed="rId3"/>
          <a:stretch>
            <a:fillRect/>
          </a:stretch>
        </p:blipFill>
        <p:spPr>
          <a:xfrm>
            <a:off x="1553544" y="1086814"/>
            <a:ext cx="5411024" cy="3041984"/>
          </a:xfrm>
          <a:prstGeom prst="rect">
            <a:avLst/>
          </a:prstGeom>
        </p:spPr>
      </p:pic>
      <p:sp>
        <p:nvSpPr>
          <p:cNvPr id="10" name="TextBox 9"/>
          <p:cNvSpPr txBox="1"/>
          <p:nvPr/>
        </p:nvSpPr>
        <p:spPr>
          <a:xfrm>
            <a:off x="1449092" y="4219514"/>
            <a:ext cx="10429795" cy="2939266"/>
          </a:xfrm>
          <a:prstGeom prst="rect">
            <a:avLst/>
          </a:prstGeom>
          <a:noFill/>
        </p:spPr>
        <p:txBody>
          <a:bodyPr wrap="square" rtlCol="0">
            <a:spAutoFit/>
          </a:bodyPr>
          <a:lstStyle/>
          <a:p>
            <a:r>
              <a:rPr lang="en-GB" sz="2000" b="1" u="sng" dirty="0" smtClean="0">
                <a:solidFill>
                  <a:srgbClr val="5553C0"/>
                </a:solidFill>
                <a:latin typeface="Comic Sans MS" panose="030F0702030302020204" pitchFamily="66" charset="0"/>
              </a:rPr>
              <a:t>Going Forth</a:t>
            </a:r>
          </a:p>
          <a:p>
            <a:r>
              <a:rPr lang="en-GB" sz="2000" b="1" dirty="0" smtClean="0">
                <a:latin typeface="Comic Sans MS" panose="030F0702030302020204" pitchFamily="66" charset="0"/>
              </a:rPr>
              <a:t>We </a:t>
            </a:r>
            <a:r>
              <a:rPr lang="en-GB" sz="2000" b="1" dirty="0">
                <a:latin typeface="Comic Sans MS" panose="030F0702030302020204" pitchFamily="66" charset="0"/>
              </a:rPr>
              <a:t>pray that we will always be a true friend to those who need us.</a:t>
            </a:r>
          </a:p>
          <a:p>
            <a:r>
              <a:rPr lang="en-GB" sz="2000" b="1" dirty="0">
                <a:latin typeface="Comic Sans MS" panose="030F0702030302020204" pitchFamily="66" charset="0"/>
              </a:rPr>
              <a:t>Lord in your mercy…..</a:t>
            </a:r>
            <a:r>
              <a:rPr lang="en-GB" sz="2000" b="1" dirty="0">
                <a:solidFill>
                  <a:srgbClr val="FF0000"/>
                </a:solidFill>
                <a:latin typeface="Comic Sans MS" panose="030F0702030302020204" pitchFamily="66" charset="0"/>
              </a:rPr>
              <a:t>Hear our </a:t>
            </a:r>
            <a:r>
              <a:rPr lang="en-GB" sz="2000" b="1" dirty="0" smtClean="0">
                <a:solidFill>
                  <a:srgbClr val="FF0000"/>
                </a:solidFill>
                <a:latin typeface="Comic Sans MS" panose="030F0702030302020204" pitchFamily="66" charset="0"/>
              </a:rPr>
              <a:t>prayer</a:t>
            </a:r>
            <a:endParaRPr lang="en-GB" sz="2000" b="1" dirty="0">
              <a:solidFill>
                <a:srgbClr val="FF0000"/>
              </a:solidFill>
              <a:latin typeface="Comic Sans MS" panose="030F0702030302020204" pitchFamily="66" charset="0"/>
            </a:endParaRPr>
          </a:p>
          <a:p>
            <a:r>
              <a:rPr lang="en-GB" sz="2000" b="1" dirty="0">
                <a:latin typeface="Comic Sans MS" panose="030F0702030302020204" pitchFamily="66" charset="0"/>
              </a:rPr>
              <a:t>We pray that we do not take our friends for granted but that we show them how much we appreciate them. </a:t>
            </a:r>
          </a:p>
          <a:p>
            <a:r>
              <a:rPr lang="en-GB" sz="2000" b="1" dirty="0">
                <a:latin typeface="Comic Sans MS" panose="030F0702030302020204" pitchFamily="66" charset="0"/>
              </a:rPr>
              <a:t>Lord in your mercy…</a:t>
            </a:r>
            <a:r>
              <a:rPr lang="en-GB" sz="2000" b="1" dirty="0">
                <a:solidFill>
                  <a:srgbClr val="FF0000"/>
                </a:solidFill>
                <a:latin typeface="Comic Sans MS" panose="030F0702030302020204" pitchFamily="66" charset="0"/>
              </a:rPr>
              <a:t>Hear our prayer  </a:t>
            </a:r>
            <a:endParaRPr lang="en-GB" sz="2000" b="1" dirty="0">
              <a:latin typeface="Comic Sans MS" panose="030F0702030302020204" pitchFamily="66" charset="0"/>
            </a:endParaRPr>
          </a:p>
          <a:p>
            <a:r>
              <a:rPr lang="en-GB" sz="2000" b="1" dirty="0">
                <a:latin typeface="Comic Sans MS" panose="030F0702030302020204" pitchFamily="66" charset="0"/>
              </a:rPr>
              <a:t>Will you achieve an </a:t>
            </a:r>
            <a:r>
              <a:rPr lang="en-GB" sz="2000" b="1" dirty="0">
                <a:solidFill>
                  <a:srgbClr val="000000"/>
                </a:solidFill>
                <a:latin typeface="Comic Sans MS" panose="030F0702030302020204" pitchFamily="66" charset="0"/>
                <a:ea typeface="Calibri" panose="020F0502020204030204" pitchFamily="34" charset="0"/>
              </a:rPr>
              <a:t>achievement point</a:t>
            </a:r>
            <a:r>
              <a:rPr lang="en-GB" sz="2000" b="1" dirty="0">
                <a:latin typeface="Comic Sans MS" panose="030F0702030302020204" pitchFamily="66" charset="0"/>
              </a:rPr>
              <a:t> today for being ......a true friend?</a:t>
            </a:r>
          </a:p>
          <a:p>
            <a:pPr lvl="0">
              <a:spcBef>
                <a:spcPts val="600"/>
              </a:spcBef>
              <a:buClr>
                <a:srgbClr val="FE8637"/>
              </a:buClr>
              <a:buSzPct val="70000"/>
            </a:pPr>
            <a:r>
              <a:rPr lang="en-GB" sz="2000" b="1" dirty="0">
                <a:latin typeface="Comic Sans MS" panose="030F0702030302020204" pitchFamily="66" charset="0"/>
              </a:rPr>
              <a:t>    </a:t>
            </a:r>
            <a:r>
              <a:rPr lang="en-GB" sz="2000" b="1" u="sng" dirty="0">
                <a:solidFill>
                  <a:srgbClr val="5553C0"/>
                </a:solidFill>
                <a:latin typeface="Comic Sans MS" pitchFamily="66" charset="0"/>
                <a:cs typeface="Arial" panose="020B0604020202020204" pitchFamily="34" charset="0"/>
              </a:rPr>
              <a:t>Gather: </a:t>
            </a:r>
            <a:r>
              <a:rPr lang="en-GB" sz="2000" b="1" dirty="0">
                <a:solidFill>
                  <a:srgbClr val="293181"/>
                </a:solidFill>
                <a:latin typeface="Comic Sans MS" pitchFamily="66" charset="0"/>
                <a:cs typeface="Arial" panose="020B0604020202020204" pitchFamily="34" charset="0"/>
              </a:rPr>
              <a:t>When I needed a neighbour</a:t>
            </a:r>
          </a:p>
          <a:p>
            <a:r>
              <a:rPr lang="en-GB" sz="2000" b="1" dirty="0" smtClean="0">
                <a:latin typeface="Comic Sans MS" panose="030F0702030302020204" pitchFamily="66" charset="0"/>
              </a:rPr>
              <a:t>   </a:t>
            </a:r>
            <a:endParaRPr lang="en-GB" sz="2000" b="1" dirty="0">
              <a:latin typeface="Comic Sans MS" panose="030F0702030302020204" pitchFamily="66" charset="0"/>
            </a:endParaRPr>
          </a:p>
        </p:txBody>
      </p:sp>
      <p:sp>
        <p:nvSpPr>
          <p:cNvPr id="2" name="Rectangle 1">
            <a:extLst>
              <a:ext uri="{FF2B5EF4-FFF2-40B4-BE49-F238E27FC236}">
                <a16:creationId xmlns="" xmlns:a16="http://schemas.microsoft.com/office/drawing/2014/main" id="{AF178C7C-237B-4B05-BD79-FC8F7CE2B897}"/>
              </a:ext>
            </a:extLst>
          </p:cNvPr>
          <p:cNvSpPr/>
          <p:nvPr/>
        </p:nvSpPr>
        <p:spPr>
          <a:xfrm>
            <a:off x="7135038" y="1707750"/>
            <a:ext cx="5056962" cy="369332"/>
          </a:xfrm>
          <a:prstGeom prst="rect">
            <a:avLst/>
          </a:prstGeom>
        </p:spPr>
        <p:txBody>
          <a:bodyPr wrap="none">
            <a:spAutoFit/>
          </a:bodyPr>
          <a:lstStyle/>
          <a:p>
            <a:r>
              <a:rPr lang="en-GB" dirty="0">
                <a:hlinkClick r:id="rId4" action="ppaction://hlinkpres?slideindex=1&amp;slidetitle="/>
              </a:rPr>
              <a:t>https://www.youtube.com/watch?v=5xtLBRdBQWU</a:t>
            </a:r>
            <a:endParaRPr lang="en-GB" dirty="0"/>
          </a:p>
        </p:txBody>
      </p:sp>
      <p:pic>
        <p:nvPicPr>
          <p:cNvPr id="717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5804" y="392429"/>
            <a:ext cx="665162" cy="774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197916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1686</TotalTime>
  <Words>755</Words>
  <Application>Microsoft Office PowerPoint</Application>
  <PresentationFormat>Custom</PresentationFormat>
  <Paragraphs>96</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Office Theme</vt:lpstr>
      <vt:lpstr>               Good Samaritan  - Love on another as I have loved you.</vt:lpstr>
      <vt:lpstr>The Word of the Lord</vt:lpstr>
      <vt:lpstr> Response to the Word of the Lord</vt:lpstr>
      <vt:lpstr>Tolerant Tuesday: We Reflect Together </vt:lpstr>
      <vt:lpstr>Welcoming Wednesday: We Reflect Together </vt:lpstr>
      <vt:lpstr> We Reflect Together </vt:lpstr>
      <vt:lpstr> Going Forth</vt:lpstr>
    </vt:vector>
  </TitlesOfParts>
  <Company>St Thomas More Catholic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Morning Prayer</dc:title>
  <dc:creator>James Churm</dc:creator>
  <cp:lastModifiedBy>Dawn</cp:lastModifiedBy>
  <cp:revision>130</cp:revision>
  <dcterms:created xsi:type="dcterms:W3CDTF">2019-09-03T07:58:14Z</dcterms:created>
  <dcterms:modified xsi:type="dcterms:W3CDTF">2023-01-07T16:33:40Z</dcterms:modified>
</cp:coreProperties>
</file>