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6" r:id="rId3"/>
    <p:sldId id="275" r:id="rId4"/>
    <p:sldId id="296" r:id="rId5"/>
    <p:sldId id="294" r:id="rId6"/>
    <p:sldId id="297" r:id="rId7"/>
    <p:sldId id="298" r:id="rId8"/>
    <p:sldId id="299" r:id="rId9"/>
    <p:sldId id="300" r:id="rId10"/>
    <p:sldId id="301" r:id="rId11"/>
    <p:sldId id="303" r:id="rId12"/>
    <p:sldId id="274" r:id="rId13"/>
    <p:sldId id="273" r:id="rId14"/>
    <p:sldId id="279" r:id="rId15"/>
    <p:sldId id="280" r:id="rId16"/>
    <p:sldId id="281" r:id="rId17"/>
    <p:sldId id="282" r:id="rId18"/>
    <p:sldId id="283" r:id="rId19"/>
    <p:sldId id="272" r:id="rId20"/>
    <p:sldId id="284" r:id="rId21"/>
    <p:sldId id="271" r:id="rId22"/>
    <p:sldId id="285" r:id="rId23"/>
    <p:sldId id="286" r:id="rId24"/>
    <p:sldId id="287" r:id="rId25"/>
    <p:sldId id="278" r:id="rId26"/>
    <p:sldId id="291" r:id="rId27"/>
    <p:sldId id="292" r:id="rId28"/>
    <p:sldId id="293" r:id="rId29"/>
    <p:sldId id="277" r:id="rId30"/>
    <p:sldId id="290" r:id="rId31"/>
    <p:sldId id="289" r:id="rId32"/>
    <p:sldId id="288" r:id="rId33"/>
    <p:sldId id="310" r:id="rId34"/>
    <p:sldId id="309" r:id="rId35"/>
    <p:sldId id="308" r:id="rId36"/>
    <p:sldId id="307" r:id="rId37"/>
    <p:sldId id="306" r:id="rId38"/>
    <p:sldId id="305" r:id="rId39"/>
    <p:sldId id="258" r:id="rId40"/>
    <p:sldId id="266" r:id="rId41"/>
    <p:sldId id="267" r:id="rId42"/>
    <p:sldId id="265" r:id="rId43"/>
    <p:sldId id="268" r:id="rId44"/>
    <p:sldId id="269" r:id="rId45"/>
    <p:sldId id="270" r:id="rId46"/>
    <p:sldId id="260" r:id="rId47"/>
    <p:sldId id="261" r:id="rId48"/>
    <p:sldId id="262" r:id="rId49"/>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52" autoAdjust="0"/>
    <p:restoredTop sz="94660"/>
  </p:normalViewPr>
  <p:slideViewPr>
    <p:cSldViewPr snapToGrid="0">
      <p:cViewPr varScale="1">
        <p:scale>
          <a:sx n="117" d="100"/>
          <a:sy n="117" d="100"/>
        </p:scale>
        <p:origin x="-108" y="-11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4BED15C-1CEA-48C0-9FC4-60B7320816DB}"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317754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BED15C-1CEA-48C0-9FC4-60B7320816DB}"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2182800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BED15C-1CEA-48C0-9FC4-60B7320816DB}"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3985810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4BED15C-1CEA-48C0-9FC4-60B7320816DB}"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1601988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4BED15C-1CEA-48C0-9FC4-60B7320816DB}"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2932907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4BED15C-1CEA-48C0-9FC4-60B7320816DB}"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575043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BED15C-1CEA-48C0-9FC4-60B7320816DB}"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1026382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BED15C-1CEA-48C0-9FC4-60B7320816DB}"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1076777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BED15C-1CEA-48C0-9FC4-60B7320816DB}"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2884456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BED15C-1CEA-48C0-9FC4-60B7320816DB}"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1808954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BED15C-1CEA-48C0-9FC4-60B7320816DB}"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BAE592-1EC5-42C5-A6B4-C48D0A18CFCB}" type="slidenum">
              <a:rPr lang="en-GB" smtClean="0"/>
              <a:t>‹#›</a:t>
            </a:fld>
            <a:endParaRPr lang="en-GB"/>
          </a:p>
        </p:txBody>
      </p:sp>
    </p:spTree>
    <p:extLst>
      <p:ext uri="{BB962C8B-B14F-4D97-AF65-F5344CB8AC3E}">
        <p14:creationId xmlns:p14="http://schemas.microsoft.com/office/powerpoint/2010/main" val="33175959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BC31E2F-66BE-4078-938F-DCD99181C0B0}" type="datetimeFigureOut">
              <a:rPr lang="en-GB"/>
              <a:pPr>
                <a:defRPr/>
              </a:pPr>
              <a:t>07/01/2023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0ABCEED-B1BD-4D77-8233-9E37CFF87FA8}" type="slidenum">
              <a:rPr lang="en-GB" altLang="en-US"/>
              <a:pPr/>
              <a:t>‹#›</a:t>
            </a:fld>
            <a:endParaRPr lang="en-GB" altLang="en-US"/>
          </a:p>
        </p:txBody>
      </p:sp>
    </p:spTree>
    <p:extLst>
      <p:ext uri="{BB962C8B-B14F-4D97-AF65-F5344CB8AC3E}">
        <p14:creationId xmlns:p14="http://schemas.microsoft.com/office/powerpoint/2010/main" val="3839673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3CD01F3C-7EB4-4A83-98EA-6A9D5F1F6529}" type="datetimeFigureOut">
              <a:rPr lang="en-GB"/>
              <a:pPr>
                <a:defRPr/>
              </a:pPr>
              <a:t>07/01/2023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C94F3A96-4A77-422D-B4EA-FF58C7A58D26}" type="slidenum">
              <a:rPr lang="en-GB" altLang="en-US"/>
              <a:pPr/>
              <a:t>‹#›</a:t>
            </a:fld>
            <a:endParaRPr lang="en-GB" altLang="en-US"/>
          </a:p>
        </p:txBody>
      </p:sp>
    </p:spTree>
    <p:extLst>
      <p:ext uri="{BB962C8B-B14F-4D97-AF65-F5344CB8AC3E}">
        <p14:creationId xmlns:p14="http://schemas.microsoft.com/office/powerpoint/2010/main" val="7561380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19B0F9A-2D59-4439-A64D-BBB75D54FFA0}" type="datetimeFigureOut">
              <a:rPr lang="en-GB"/>
              <a:pPr>
                <a:defRPr/>
              </a:pPr>
              <a:t>07/01/2023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31CA1808-CBDB-4BF2-B630-3C925A455CDA}" type="slidenum">
              <a:rPr lang="en-GB" altLang="en-US"/>
              <a:pPr/>
              <a:t>‹#›</a:t>
            </a:fld>
            <a:endParaRPr lang="en-GB" altLang="en-US"/>
          </a:p>
        </p:txBody>
      </p:sp>
    </p:spTree>
    <p:extLst>
      <p:ext uri="{BB962C8B-B14F-4D97-AF65-F5344CB8AC3E}">
        <p14:creationId xmlns:p14="http://schemas.microsoft.com/office/powerpoint/2010/main" val="2438977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149C4B4B-F250-4591-BBD1-79714391470E}" type="datetimeFigureOut">
              <a:rPr lang="en-GB"/>
              <a:pPr>
                <a:defRPr/>
              </a:pPr>
              <a:t>07/01/2023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3318C43C-6148-4FBC-AA21-8B3A4A8F0EF3}" type="slidenum">
              <a:rPr lang="en-GB" altLang="en-US"/>
              <a:pPr/>
              <a:t>‹#›</a:t>
            </a:fld>
            <a:endParaRPr lang="en-GB" altLang="en-US"/>
          </a:p>
        </p:txBody>
      </p:sp>
    </p:spTree>
    <p:extLst>
      <p:ext uri="{BB962C8B-B14F-4D97-AF65-F5344CB8AC3E}">
        <p14:creationId xmlns:p14="http://schemas.microsoft.com/office/powerpoint/2010/main" val="37496708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ACAF8512-91C2-4BCA-910B-88929D811518}" type="datetimeFigureOut">
              <a:rPr lang="en-GB"/>
              <a:pPr>
                <a:defRPr/>
              </a:pPr>
              <a:t>07/01/2023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45D5B3BB-6D79-41F9-82AE-E2F4638423E8}" type="slidenum">
              <a:rPr lang="en-GB" altLang="en-US"/>
              <a:pPr/>
              <a:t>‹#›</a:t>
            </a:fld>
            <a:endParaRPr lang="en-GB" altLang="en-US"/>
          </a:p>
        </p:txBody>
      </p:sp>
    </p:spTree>
    <p:extLst>
      <p:ext uri="{BB962C8B-B14F-4D97-AF65-F5344CB8AC3E}">
        <p14:creationId xmlns:p14="http://schemas.microsoft.com/office/powerpoint/2010/main" val="22351310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4DF502FE-20AA-4151-BE39-8AD8E8152993}" type="datetimeFigureOut">
              <a:rPr lang="en-GB"/>
              <a:pPr>
                <a:defRPr/>
              </a:pPr>
              <a:t>07/01/2023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85BED24A-E40F-456A-943C-1153AF901777}" type="slidenum">
              <a:rPr lang="en-GB" altLang="en-US"/>
              <a:pPr/>
              <a:t>‹#›</a:t>
            </a:fld>
            <a:endParaRPr lang="en-GB" altLang="en-US"/>
          </a:p>
        </p:txBody>
      </p:sp>
    </p:spTree>
    <p:extLst>
      <p:ext uri="{BB962C8B-B14F-4D97-AF65-F5344CB8AC3E}">
        <p14:creationId xmlns:p14="http://schemas.microsoft.com/office/powerpoint/2010/main" val="27618705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F718064-BBEB-486D-B164-AEDDA3CEF157}" type="datetimeFigureOut">
              <a:rPr lang="en-GB"/>
              <a:pPr>
                <a:defRPr/>
              </a:pPr>
              <a:t>07/01/2023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fld id="{86986A7D-97C2-41AD-8B9B-769987613745}" type="slidenum">
              <a:rPr lang="en-GB" altLang="en-US"/>
              <a:pPr/>
              <a:t>‹#›</a:t>
            </a:fld>
            <a:endParaRPr lang="en-GB" altLang="en-US"/>
          </a:p>
        </p:txBody>
      </p:sp>
    </p:spTree>
    <p:extLst>
      <p:ext uri="{BB962C8B-B14F-4D97-AF65-F5344CB8AC3E}">
        <p14:creationId xmlns:p14="http://schemas.microsoft.com/office/powerpoint/2010/main" val="20278582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2EF36F7-0CD4-46B8-9E3C-AD636761829F}" type="datetimeFigureOut">
              <a:rPr lang="en-GB"/>
              <a:pPr>
                <a:defRPr/>
              </a:pPr>
              <a:t>07/01/2023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82F9530E-AE9B-4DFE-B6B4-E7A348738985}" type="slidenum">
              <a:rPr lang="en-GB" altLang="en-US"/>
              <a:pPr/>
              <a:t>‹#›</a:t>
            </a:fld>
            <a:endParaRPr lang="en-GB" altLang="en-US"/>
          </a:p>
        </p:txBody>
      </p:sp>
    </p:spTree>
    <p:extLst>
      <p:ext uri="{BB962C8B-B14F-4D97-AF65-F5344CB8AC3E}">
        <p14:creationId xmlns:p14="http://schemas.microsoft.com/office/powerpoint/2010/main" val="17687160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0D02656-7D64-454A-9C33-1DF26BB4FF8A}" type="datetimeFigureOut">
              <a:rPr lang="en-GB"/>
              <a:pPr>
                <a:defRPr/>
              </a:pPr>
              <a:t>07/01/2023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0EFF2FA4-9D9F-43B6-9B44-1B8135B3E287}" type="slidenum">
              <a:rPr lang="en-GB" altLang="en-US"/>
              <a:pPr/>
              <a:t>‹#›</a:t>
            </a:fld>
            <a:endParaRPr lang="en-GB" altLang="en-US"/>
          </a:p>
        </p:txBody>
      </p:sp>
    </p:spTree>
    <p:extLst>
      <p:ext uri="{BB962C8B-B14F-4D97-AF65-F5344CB8AC3E}">
        <p14:creationId xmlns:p14="http://schemas.microsoft.com/office/powerpoint/2010/main" val="32854903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1A0FFE2A-15DA-45A7-825C-54DA6FDA759E}" type="datetimeFigureOut">
              <a:rPr lang="en-GB"/>
              <a:pPr>
                <a:defRPr/>
              </a:pPr>
              <a:t>07/01/2023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06F7194C-5FDC-45DE-87CB-8C2D0673BBA3}" type="slidenum">
              <a:rPr lang="en-GB" altLang="en-US"/>
              <a:pPr/>
              <a:t>‹#›</a:t>
            </a:fld>
            <a:endParaRPr lang="en-GB" altLang="en-US"/>
          </a:p>
        </p:txBody>
      </p:sp>
    </p:spTree>
    <p:extLst>
      <p:ext uri="{BB962C8B-B14F-4D97-AF65-F5344CB8AC3E}">
        <p14:creationId xmlns:p14="http://schemas.microsoft.com/office/powerpoint/2010/main" val="23816286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5F2028D0-E82F-4A49-9493-6016C18D1232}" type="datetimeFigureOut">
              <a:rPr lang="en-GB"/>
              <a:pPr>
                <a:defRPr/>
              </a:pPr>
              <a:t>07/01/2023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DEDA91DC-4B6D-43A7-AE7F-C703D61A27C0}" type="slidenum">
              <a:rPr lang="en-GB" altLang="en-US"/>
              <a:pPr/>
              <a:t>‹#›</a:t>
            </a:fld>
            <a:endParaRPr lang="en-GB" altLang="en-US"/>
          </a:p>
        </p:txBody>
      </p:sp>
    </p:spTree>
    <p:extLst>
      <p:ext uri="{BB962C8B-B14F-4D97-AF65-F5344CB8AC3E}">
        <p14:creationId xmlns:p14="http://schemas.microsoft.com/office/powerpoint/2010/main" val="1987572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BED15C-1CEA-48C0-9FC4-60B7320816DB}"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AE592-1EC5-42C5-A6B4-C48D0A18CFCB}" type="slidenum">
              <a:rPr lang="en-GB" smtClean="0"/>
              <a:t>‹#›</a:t>
            </a:fld>
            <a:endParaRPr lang="en-GB"/>
          </a:p>
        </p:txBody>
      </p:sp>
    </p:spTree>
    <p:extLst>
      <p:ext uri="{BB962C8B-B14F-4D97-AF65-F5344CB8AC3E}">
        <p14:creationId xmlns:p14="http://schemas.microsoft.com/office/powerpoint/2010/main" val="6232674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235AA0A4-5121-44C3-BD8B-E4D7C3D23C47}" type="datetimeFigureOut">
              <a:rPr lang="en-GB"/>
              <a:pPr>
                <a:defRPr/>
              </a:pPr>
              <a:t>07/01/2023</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anose="020F0502020204030204" pitchFamily="34" charset="0"/>
              </a:defRPr>
            </a:lvl1pPr>
          </a:lstStyle>
          <a:p>
            <a:fld id="{3FFDE0C2-A5C6-42D6-89C5-9949A5844C6D}" type="slidenum">
              <a:rPr lang="en-GB" altLang="en-US"/>
              <a:pPr/>
              <a:t>‹#›</a:t>
            </a:fld>
            <a:endParaRPr lang="en-GB" altLang="en-US"/>
          </a:p>
        </p:txBody>
      </p:sp>
    </p:spTree>
    <p:extLst>
      <p:ext uri="{BB962C8B-B14F-4D97-AF65-F5344CB8AC3E}">
        <p14:creationId xmlns:p14="http://schemas.microsoft.com/office/powerpoint/2010/main" val="12671704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defRPr>
      </a:lvl2pPr>
      <a:lvl3pPr algn="ctr" rtl="0" fontAlgn="base">
        <a:spcBef>
          <a:spcPct val="0"/>
        </a:spcBef>
        <a:spcAft>
          <a:spcPct val="0"/>
        </a:spcAft>
        <a:defRPr sz="4400">
          <a:solidFill>
            <a:schemeClr val="tx1"/>
          </a:solidFill>
          <a:latin typeface="Calibri" panose="020F0502020204030204" pitchFamily="34" charset="0"/>
        </a:defRPr>
      </a:lvl3pPr>
      <a:lvl4pPr algn="ctr" rtl="0" fontAlgn="base">
        <a:spcBef>
          <a:spcPct val="0"/>
        </a:spcBef>
        <a:spcAft>
          <a:spcPct val="0"/>
        </a:spcAft>
        <a:defRPr sz="4400">
          <a:solidFill>
            <a:schemeClr val="tx1"/>
          </a:solidFill>
          <a:latin typeface="Calibri" panose="020F0502020204030204" pitchFamily="34" charset="0"/>
        </a:defRPr>
      </a:lvl4pPr>
      <a:lvl5pPr algn="ctr" rtl="0" fontAlgn="base">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images.google.co.uk/imgres?imgurl=http://www.clker.com/cliparts/5/e/9/6/1194985434412803947cavalletta_architetto_fr_01.svg.hi.png&amp;imgrefurl=http://www.clker.com/clipart-3344.html&amp;usg=__dSLSbNfs68b5D9NJA0mnAe48M74=&amp;h=379&amp;w=600&amp;sz=55&amp;hl=en&amp;start=2&amp;tbnid=koXDws6Lb_HxPM:&amp;tbnh=85&amp;tbnw=135&amp;prev=/images?q=locust+clip+art&amp;gbv=2&amp;hl=en&amp;safe=vss" TargetMode="Externa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hyperlink" Target="http://www.youtube.com/watch?v=sM90zBhg0DQ" TargetMode="Externa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en.wikipedia.org/wiki/Image:John_and_the_Pharisees.jpg" TargetMode="Externa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hyperlink" Target="http://www.youtube.com/watch?v=_CVXBCfdrF8" TargetMode="Externa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42.xml.rels><?xml version="1.0" encoding="UTF-8" standalone="yes"?>
<Relationships xmlns="http://schemas.openxmlformats.org/package/2006/relationships"><Relationship Id="rId2" Type="http://schemas.openxmlformats.org/officeDocument/2006/relationships/hyperlink" Target="http://www.youtube.com/watch?v=sM90zBhg0DQ" TargetMode="Externa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en.wikipedia.org/wiki/Image:John_and_the_Pharisees.jpg" TargetMode="Externa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4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41639" y="331076"/>
            <a:ext cx="4873382" cy="630621"/>
          </a:xfrm>
        </p:spPr>
        <p:txBody>
          <a:bodyPr>
            <a:noAutofit/>
          </a:bodyPr>
          <a:lstStyle/>
          <a:p>
            <a:pPr marL="0" indent="0" algn="ctr">
              <a:spcAft>
                <a:spcPts val="0"/>
              </a:spcAft>
              <a:buNone/>
            </a:pPr>
            <a:r>
              <a:rPr lang="en-GB" sz="2800" b="1" u="sng" dirty="0" smtClean="0">
                <a:latin typeface="Arial" panose="020B0604020202020204" pitchFamily="34" charset="0"/>
                <a:ea typeface="Times New Roman" panose="02020603050405020304" pitchFamily="18" charset="0"/>
              </a:rPr>
              <a:t>Promises</a:t>
            </a:r>
          </a:p>
          <a:p>
            <a:pPr algn="ctr">
              <a:spcAft>
                <a:spcPts val="0"/>
              </a:spcAft>
            </a:pPr>
            <a:endParaRPr lang="en-GB" sz="2800" b="1" u="sng" dirty="0">
              <a:latin typeface="Arial" panose="020B0604020202020204" pitchFamily="34" charset="0"/>
              <a:ea typeface="Times New Roman" panose="02020603050405020304" pitchFamily="18" charset="0"/>
            </a:endParaRPr>
          </a:p>
          <a:p>
            <a:pPr marL="0" indent="0" algn="ctr">
              <a:spcAft>
                <a:spcPts val="0"/>
              </a:spcAft>
              <a:buNone/>
            </a:pPr>
            <a:r>
              <a:rPr lang="en-GB" sz="2800" b="1" dirty="0" smtClean="0">
                <a:solidFill>
                  <a:srgbClr val="FFFF00"/>
                </a:solidFill>
                <a:latin typeface="Arial" panose="020B0604020202020204" pitchFamily="34" charset="0"/>
                <a:ea typeface="Times New Roman" panose="02020603050405020304" pitchFamily="18" charset="0"/>
              </a:rPr>
              <a:t>Gathering </a:t>
            </a:r>
            <a:r>
              <a:rPr lang="en-GB" sz="2800" b="1" dirty="0">
                <a:solidFill>
                  <a:srgbClr val="FFFF00"/>
                </a:solidFill>
                <a:latin typeface="Arial" panose="020B0604020202020204" pitchFamily="34" charset="0"/>
                <a:ea typeface="Times New Roman" panose="02020603050405020304" pitchFamily="18" charset="0"/>
              </a:rPr>
              <a:t>Together</a:t>
            </a:r>
            <a:endParaRPr lang="en-GB" sz="2800" b="1" dirty="0" smtClean="0">
              <a:solidFill>
                <a:srgbClr val="FFFF00"/>
              </a:solidFill>
              <a:effectLst/>
              <a:latin typeface="Times New Roman" panose="02020603050405020304" pitchFamily="18" charset="0"/>
              <a:ea typeface="Times New Roman" panose="02020603050405020304" pitchFamily="18" charset="0"/>
            </a:endParaRPr>
          </a:p>
          <a:p>
            <a:pPr marL="0" indent="0">
              <a:buNone/>
            </a:pPr>
            <a:endParaRPr lang="en-GB" sz="2800" dirty="0"/>
          </a:p>
        </p:txBody>
      </p:sp>
      <p:pic>
        <p:nvPicPr>
          <p:cNvPr id="18434"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4661" y="2714938"/>
            <a:ext cx="4767339" cy="3575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35309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35724" y="2067711"/>
            <a:ext cx="10972800" cy="4525963"/>
          </a:xfrm>
        </p:spPr>
        <p:txBody>
          <a:bodyPr/>
          <a:lstStyle/>
          <a:p>
            <a:pPr marL="0" indent="0">
              <a:buNone/>
            </a:pPr>
            <a:endParaRPr lang="en-GB" dirty="0"/>
          </a:p>
        </p:txBody>
      </p:sp>
      <p:sp>
        <p:nvSpPr>
          <p:cNvPr id="3" name="Rectangle 2"/>
          <p:cNvSpPr/>
          <p:nvPr/>
        </p:nvSpPr>
        <p:spPr>
          <a:xfrm>
            <a:off x="3174124" y="1976201"/>
            <a:ext cx="6096000" cy="4708981"/>
          </a:xfrm>
          <a:prstGeom prst="rect">
            <a:avLst/>
          </a:prstGeom>
        </p:spPr>
        <p:txBody>
          <a:bodyPr>
            <a:spAutoFit/>
          </a:bodyPr>
          <a:lstStyle/>
          <a:p>
            <a:pPr>
              <a:spcAft>
                <a:spcPts val="0"/>
              </a:spcAft>
            </a:pPr>
            <a:r>
              <a:rPr lang="en-GB" sz="5400" b="1" u="sng" dirty="0" smtClean="0">
                <a:solidFill>
                  <a:srgbClr val="FF0000"/>
                </a:solidFill>
                <a:effectLst/>
                <a:latin typeface="Arial" panose="020B0604020202020204" pitchFamily="34" charset="0"/>
                <a:ea typeface="Times New Roman" panose="02020603050405020304" pitchFamily="18" charset="0"/>
              </a:rPr>
              <a:t>Jacob </a:t>
            </a:r>
            <a:r>
              <a:rPr lang="en-GB" sz="5400" b="1" u="sng" dirty="0" err="1" smtClean="0">
                <a:solidFill>
                  <a:srgbClr val="FF0000"/>
                </a:solidFill>
                <a:effectLst/>
                <a:latin typeface="Arial" panose="020B0604020202020204" pitchFamily="34" charset="0"/>
                <a:ea typeface="Times New Roman" panose="02020603050405020304" pitchFamily="18" charset="0"/>
              </a:rPr>
              <a:t>Bux</a:t>
            </a:r>
            <a:r>
              <a:rPr lang="en-GB" sz="5400" b="1" u="sng" dirty="0" smtClean="0">
                <a:solidFill>
                  <a:srgbClr val="FF0000"/>
                </a:solidFill>
                <a:effectLst/>
                <a:latin typeface="Arial" panose="020B0604020202020204" pitchFamily="34" charset="0"/>
                <a:ea typeface="Times New Roman" panose="02020603050405020304" pitchFamily="18" charset="0"/>
              </a:rPr>
              <a:t> and Imogen Morgan</a:t>
            </a:r>
            <a:r>
              <a:rPr lang="en-GB" sz="1200" b="1" u="sng" dirty="0" smtClean="0">
                <a:solidFill>
                  <a:srgbClr val="FF0000"/>
                </a:solidFill>
                <a:effectLst/>
                <a:latin typeface="Arial" panose="020B0604020202020204" pitchFamily="34" charset="0"/>
                <a:ea typeface="Times New Roman" panose="02020603050405020304" pitchFamily="18" charset="0"/>
              </a:rPr>
              <a:t>:</a:t>
            </a:r>
            <a:endParaRPr lang="en-GB" sz="1000" dirty="0" smtClean="0">
              <a:effectLst/>
              <a:latin typeface="Times New Roman" panose="02020603050405020304" pitchFamily="18" charset="0"/>
              <a:ea typeface="Times New Roman" panose="02020603050405020304" pitchFamily="18" charset="0"/>
            </a:endParaRPr>
          </a:p>
          <a:p>
            <a:pPr>
              <a:spcAft>
                <a:spcPts val="0"/>
              </a:spcAft>
            </a:pPr>
            <a:r>
              <a:rPr lang="en-GB" sz="4800" dirty="0" smtClean="0">
                <a:effectLst/>
                <a:latin typeface="Arial" panose="020B0604020202020204" pitchFamily="34" charset="0"/>
                <a:ea typeface="Times New Roman" panose="02020603050405020304" pitchFamily="18" charset="0"/>
              </a:rPr>
              <a:t>Please listen to our opening song ‘Standing on the promises of God.’</a:t>
            </a:r>
            <a:endParaRPr lang="en-GB" sz="4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043240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362607"/>
            <a:ext cx="10972800" cy="5763557"/>
          </a:xfrm>
        </p:spPr>
        <p:txBody>
          <a:bodyPr/>
          <a:lstStyle/>
          <a:p>
            <a:r>
              <a:rPr lang="en-US" dirty="0"/>
              <a:t>Standing on the promises of Christ my King,</a:t>
            </a:r>
            <a:br>
              <a:rPr lang="en-US" dirty="0"/>
            </a:br>
            <a:r>
              <a:rPr lang="en-US" dirty="0"/>
              <a:t>Through eternal ages let His praises ring,</a:t>
            </a:r>
            <a:br>
              <a:rPr lang="en-US" dirty="0"/>
            </a:br>
            <a:r>
              <a:rPr lang="en-US" dirty="0"/>
              <a:t>Glory in the highest, I will shout and sing,</a:t>
            </a:r>
            <a:br>
              <a:rPr lang="en-US" dirty="0"/>
            </a:br>
            <a:r>
              <a:rPr lang="en-US" dirty="0"/>
              <a:t>Standing on the promises of God. </a:t>
            </a:r>
          </a:p>
          <a:p>
            <a:pPr lvl="1"/>
            <a:r>
              <a:rPr lang="en-US" i="1" dirty="0"/>
              <a:t>Refrain:</a:t>
            </a:r>
            <a:r>
              <a:rPr lang="en-US" dirty="0"/>
              <a:t/>
            </a:r>
            <a:br>
              <a:rPr lang="en-US" dirty="0"/>
            </a:br>
            <a:r>
              <a:rPr lang="en-US" dirty="0"/>
              <a:t>Standing, standing,</a:t>
            </a:r>
            <a:br>
              <a:rPr lang="en-US" dirty="0"/>
            </a:br>
            <a:r>
              <a:rPr lang="en-US" dirty="0"/>
              <a:t>Standing on the promises of God my Savior;</a:t>
            </a:r>
            <a:br>
              <a:rPr lang="en-US" dirty="0"/>
            </a:br>
            <a:r>
              <a:rPr lang="en-US" dirty="0"/>
              <a:t>Standing, standing,</a:t>
            </a:r>
            <a:br>
              <a:rPr lang="en-US" dirty="0"/>
            </a:br>
            <a:r>
              <a:rPr lang="en-US" dirty="0"/>
              <a:t>I’m standing on the promises of God</a:t>
            </a:r>
            <a:r>
              <a:rPr lang="en-US" dirty="0" smtClean="0"/>
              <a:t>.</a:t>
            </a:r>
            <a:endParaRPr lang="en-US" dirty="0"/>
          </a:p>
        </p:txBody>
      </p:sp>
    </p:spTree>
    <p:extLst>
      <p:ext uri="{BB962C8B-B14F-4D97-AF65-F5344CB8AC3E}">
        <p14:creationId xmlns:p14="http://schemas.microsoft.com/office/powerpoint/2010/main" val="3321247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0"/>
            <a:ext cx="10972800" cy="6306207"/>
          </a:xfrm>
        </p:spPr>
        <p:txBody>
          <a:bodyPr/>
          <a:lstStyle/>
          <a:p>
            <a:pPr marL="0" indent="0">
              <a:buNone/>
            </a:pPr>
            <a:r>
              <a:rPr lang="en-US" dirty="0" smtClean="0"/>
              <a:t>!</a:t>
            </a:r>
            <a:endParaRPr lang="en-GB" dirty="0"/>
          </a:p>
        </p:txBody>
      </p:sp>
      <p:sp>
        <p:nvSpPr>
          <p:cNvPr id="3" name="Rectangle 2"/>
          <p:cNvSpPr/>
          <p:nvPr/>
        </p:nvSpPr>
        <p:spPr>
          <a:xfrm>
            <a:off x="609600" y="378373"/>
            <a:ext cx="10972800" cy="4524315"/>
          </a:xfrm>
          <a:prstGeom prst="rect">
            <a:avLst/>
          </a:prstGeom>
        </p:spPr>
        <p:txBody>
          <a:bodyPr wrap="square">
            <a:spAutoFit/>
          </a:bodyPr>
          <a:lstStyle/>
          <a:p>
            <a:r>
              <a:rPr lang="en-US" dirty="0"/>
              <a:t>Standing on the promises that cannot fail,</a:t>
            </a:r>
            <a:br>
              <a:rPr lang="en-US" dirty="0"/>
            </a:br>
            <a:r>
              <a:rPr lang="en-US" dirty="0"/>
              <a:t>When the howling storms of doubt and fear assail,</a:t>
            </a:r>
            <a:br>
              <a:rPr lang="en-US" dirty="0"/>
            </a:br>
            <a:r>
              <a:rPr lang="en-US" dirty="0"/>
              <a:t>By the living Word of God I shall prevail,</a:t>
            </a:r>
            <a:br>
              <a:rPr lang="en-US" dirty="0"/>
            </a:br>
            <a:r>
              <a:rPr lang="en-US" dirty="0"/>
              <a:t>Standing on the promises of God.</a:t>
            </a:r>
          </a:p>
          <a:p>
            <a:r>
              <a:rPr lang="en-US" dirty="0"/>
              <a:t>Standing on the promises I now can see</a:t>
            </a:r>
            <a:br>
              <a:rPr lang="en-US" dirty="0"/>
            </a:br>
            <a:r>
              <a:rPr lang="en-US" dirty="0"/>
              <a:t>Perfect, present cleansing in the blood for me;</a:t>
            </a:r>
            <a:br>
              <a:rPr lang="en-US" dirty="0"/>
            </a:br>
            <a:r>
              <a:rPr lang="en-US" dirty="0"/>
              <a:t>Standing in the liberty where Christ makes free,</a:t>
            </a:r>
            <a:br>
              <a:rPr lang="en-US" dirty="0"/>
            </a:br>
            <a:r>
              <a:rPr lang="en-US" dirty="0"/>
              <a:t>Standing on the promises of God.</a:t>
            </a:r>
          </a:p>
          <a:p>
            <a:r>
              <a:rPr lang="en-US" dirty="0"/>
              <a:t>Standing on the promises of Christ the Lord,</a:t>
            </a:r>
            <a:br>
              <a:rPr lang="en-US" dirty="0"/>
            </a:br>
            <a:r>
              <a:rPr lang="en-US" dirty="0"/>
              <a:t>Bound to Him eternally by love’s strong cord,</a:t>
            </a:r>
            <a:br>
              <a:rPr lang="en-US" dirty="0"/>
            </a:br>
            <a:r>
              <a:rPr lang="en-US" dirty="0"/>
              <a:t>Overcoming daily with the Spirit’s sword,</a:t>
            </a:r>
            <a:br>
              <a:rPr lang="en-US" dirty="0"/>
            </a:br>
            <a:r>
              <a:rPr lang="en-US" dirty="0"/>
              <a:t>Standing on the promises of God.</a:t>
            </a:r>
          </a:p>
          <a:p>
            <a:r>
              <a:rPr lang="en-US" dirty="0"/>
              <a:t>Standing on the promises I cannot fall,</a:t>
            </a:r>
            <a:br>
              <a:rPr lang="en-US" dirty="0"/>
            </a:br>
            <a:r>
              <a:rPr lang="en-US" dirty="0" err="1"/>
              <a:t>List’ning</a:t>
            </a:r>
            <a:r>
              <a:rPr lang="en-US" dirty="0"/>
              <a:t> every moment to the Spirit’s call,</a:t>
            </a:r>
            <a:br>
              <a:rPr lang="en-US" dirty="0"/>
            </a:br>
            <a:r>
              <a:rPr lang="en-US" dirty="0"/>
              <a:t>Resting in my Savior as my all in all,</a:t>
            </a:r>
            <a:br>
              <a:rPr lang="en-US" dirty="0"/>
            </a:br>
            <a:r>
              <a:rPr lang="en-US" dirty="0"/>
              <a:t>Standing on the promises of God.</a:t>
            </a:r>
          </a:p>
        </p:txBody>
      </p:sp>
    </p:spTree>
    <p:extLst>
      <p:ext uri="{BB962C8B-B14F-4D97-AF65-F5344CB8AC3E}">
        <p14:creationId xmlns:p14="http://schemas.microsoft.com/office/powerpoint/2010/main" val="36041015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740979"/>
            <a:ext cx="10972800" cy="5385185"/>
          </a:xfrm>
        </p:spPr>
        <p:txBody>
          <a:bodyPr/>
          <a:lstStyle/>
          <a:p>
            <a:pPr>
              <a:spcAft>
                <a:spcPts val="0"/>
              </a:spcAft>
            </a:pPr>
            <a:r>
              <a:rPr lang="en-GB" sz="4000" b="1" u="sng" dirty="0">
                <a:solidFill>
                  <a:srgbClr val="FF0000"/>
                </a:solidFill>
                <a:latin typeface="Arial" panose="020B0604020202020204" pitchFamily="34" charset="0"/>
                <a:ea typeface="Times New Roman" panose="02020603050405020304" pitchFamily="18" charset="0"/>
              </a:rPr>
              <a:t>Samuel Morgan and </a:t>
            </a:r>
            <a:r>
              <a:rPr lang="en-GB" sz="4000" b="1" u="sng" dirty="0" err="1" smtClean="0">
                <a:solidFill>
                  <a:srgbClr val="FF0000"/>
                </a:solidFill>
                <a:latin typeface="Arial" panose="020B0604020202020204" pitchFamily="34" charset="0"/>
                <a:ea typeface="Times New Roman" panose="02020603050405020304" pitchFamily="18" charset="0"/>
              </a:rPr>
              <a:t>Kyliesha</a:t>
            </a:r>
            <a:r>
              <a:rPr lang="en-GB" sz="4000" b="1" u="sng" dirty="0" smtClean="0">
                <a:solidFill>
                  <a:srgbClr val="FF0000"/>
                </a:solidFill>
                <a:latin typeface="Arial" panose="020B0604020202020204" pitchFamily="34" charset="0"/>
                <a:ea typeface="Times New Roman" panose="02020603050405020304" pitchFamily="18" charset="0"/>
              </a:rPr>
              <a:t> </a:t>
            </a:r>
            <a:r>
              <a:rPr lang="en-GB" sz="4000" b="1" u="sng" dirty="0">
                <a:solidFill>
                  <a:srgbClr val="FF0000"/>
                </a:solidFill>
                <a:latin typeface="Arial" panose="020B0604020202020204" pitchFamily="34" charset="0"/>
                <a:ea typeface="Times New Roman" panose="02020603050405020304" pitchFamily="18" charset="0"/>
              </a:rPr>
              <a:t>Henry</a:t>
            </a:r>
            <a:r>
              <a:rPr lang="en-GB" sz="4000" b="1" u="sng" dirty="0" smtClean="0">
                <a:solidFill>
                  <a:srgbClr val="FF0000"/>
                </a:solidFill>
                <a:latin typeface="Arial" panose="020B0604020202020204" pitchFamily="34" charset="0"/>
                <a:ea typeface="Times New Roman" panose="02020603050405020304" pitchFamily="18" charset="0"/>
              </a:rPr>
              <a:t>:</a:t>
            </a:r>
          </a:p>
          <a:p>
            <a:pPr>
              <a:spcAft>
                <a:spcPts val="0"/>
              </a:spcAft>
            </a:pPr>
            <a:endParaRPr lang="en-GB" sz="4000" b="1" u="sng" dirty="0">
              <a:solidFill>
                <a:srgbClr val="FF0000"/>
              </a:solidFill>
              <a:latin typeface="Arial" panose="020B0604020202020204" pitchFamily="34" charset="0"/>
              <a:ea typeface="Times New Roman" panose="02020603050405020304" pitchFamily="18" charset="0"/>
            </a:endParaRPr>
          </a:p>
          <a:p>
            <a:pPr marL="0" indent="0">
              <a:spcAft>
                <a:spcPts val="0"/>
              </a:spcAft>
              <a:buNone/>
            </a:pPr>
            <a:r>
              <a:rPr lang="en-GB" sz="4000" dirty="0" smtClean="0">
                <a:solidFill>
                  <a:srgbClr val="FF0000"/>
                </a:solidFill>
                <a:latin typeface="Arial" panose="020B0604020202020204" pitchFamily="34" charset="0"/>
                <a:ea typeface="Times New Roman" panose="02020603050405020304" pitchFamily="18" charset="0"/>
              </a:rPr>
              <a:t> </a:t>
            </a:r>
            <a:r>
              <a:rPr lang="en-GB" sz="4000" dirty="0">
                <a:latin typeface="Arial" panose="020B0604020202020204" pitchFamily="34" charset="0"/>
                <a:ea typeface="Times New Roman" panose="02020603050405020304" pitchFamily="18" charset="0"/>
              </a:rPr>
              <a:t>At our baptism we receive a baptismal candle and the whole congregation is asked to renew the promises that were made on their behalf to follow the example OF God and to bring us up within the Christian faith.</a:t>
            </a:r>
            <a:endParaRPr lang="en-GB"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577819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198179" y="1851374"/>
            <a:ext cx="9033642" cy="3170099"/>
          </a:xfrm>
          <a:prstGeom prst="rect">
            <a:avLst/>
          </a:prstGeom>
        </p:spPr>
        <p:txBody>
          <a:bodyPr wrap="square">
            <a:spAutoFit/>
          </a:bodyPr>
          <a:lstStyle/>
          <a:p>
            <a:r>
              <a:rPr lang="en-US" sz="4000" b="1" dirty="0" smtClean="0">
                <a:solidFill>
                  <a:srgbClr val="FF0000"/>
                </a:solidFill>
              </a:rPr>
              <a:t>Samuel T and Ryan</a:t>
            </a:r>
          </a:p>
          <a:p>
            <a:r>
              <a:rPr lang="en-US" sz="4000" dirty="0" smtClean="0"/>
              <a:t>We light a candle to show that God is with us. We ask you to gather with us to repeat the promises that were made at our baptisms.</a:t>
            </a:r>
            <a:endParaRPr lang="en-US" sz="4000" dirty="0"/>
          </a:p>
        </p:txBody>
      </p:sp>
    </p:spTree>
    <p:extLst>
      <p:ext uri="{BB962C8B-B14F-4D97-AF65-F5344CB8AC3E}">
        <p14:creationId xmlns:p14="http://schemas.microsoft.com/office/powerpoint/2010/main" val="28525236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646387"/>
            <a:ext cx="10972800" cy="5479778"/>
          </a:xfrm>
        </p:spPr>
        <p:txBody>
          <a:bodyPr/>
          <a:lstStyle/>
          <a:p>
            <a:pPr marL="0" indent="0">
              <a:buNone/>
            </a:pPr>
            <a:r>
              <a:rPr lang="en-US" b="1" u="sng" dirty="0" smtClean="0">
                <a:solidFill>
                  <a:srgbClr val="FF0000"/>
                </a:solidFill>
              </a:rPr>
              <a:t>Emilia: </a:t>
            </a:r>
            <a:r>
              <a:rPr lang="en-US" dirty="0" smtClean="0"/>
              <a:t>Do you reject Satan? </a:t>
            </a:r>
          </a:p>
          <a:p>
            <a:pPr marL="0" indent="0">
              <a:buNone/>
            </a:pPr>
            <a:r>
              <a:rPr lang="en-US" dirty="0" smtClean="0">
                <a:solidFill>
                  <a:srgbClr val="FFFF00"/>
                </a:solidFill>
              </a:rPr>
              <a:t>SCHOOL COMMUNITY: I do. </a:t>
            </a:r>
          </a:p>
          <a:p>
            <a:pPr marL="0" indent="0">
              <a:buNone/>
            </a:pPr>
            <a:r>
              <a:rPr lang="en-US" b="1" u="sng" dirty="0" err="1" smtClean="0">
                <a:solidFill>
                  <a:srgbClr val="FF0000"/>
                </a:solidFill>
              </a:rPr>
              <a:t>Callum</a:t>
            </a:r>
            <a:r>
              <a:rPr lang="en-US" b="1" u="sng" dirty="0" smtClean="0">
                <a:solidFill>
                  <a:srgbClr val="FF0000"/>
                </a:solidFill>
              </a:rPr>
              <a:t>: </a:t>
            </a:r>
            <a:r>
              <a:rPr lang="en-US" dirty="0" smtClean="0">
                <a:solidFill>
                  <a:srgbClr val="FF0000"/>
                </a:solidFill>
              </a:rPr>
              <a:t> </a:t>
            </a:r>
            <a:r>
              <a:rPr lang="en-US" dirty="0" smtClean="0"/>
              <a:t>And all his works? </a:t>
            </a:r>
          </a:p>
          <a:p>
            <a:pPr marL="0" indent="0">
              <a:buNone/>
            </a:pPr>
            <a:r>
              <a:rPr lang="en-US" dirty="0" smtClean="0">
                <a:solidFill>
                  <a:srgbClr val="FFFF00"/>
                </a:solidFill>
              </a:rPr>
              <a:t>SCHOOL COMMUNITY: I do. </a:t>
            </a:r>
          </a:p>
          <a:p>
            <a:pPr marL="0" indent="0">
              <a:buNone/>
            </a:pPr>
            <a:r>
              <a:rPr lang="en-US" b="1" u="sng" dirty="0" err="1" smtClean="0">
                <a:solidFill>
                  <a:srgbClr val="FF0000"/>
                </a:solidFill>
              </a:rPr>
              <a:t>Jovanna</a:t>
            </a:r>
            <a:r>
              <a:rPr lang="en-US" b="1" u="sng" dirty="0" smtClean="0">
                <a:solidFill>
                  <a:srgbClr val="FF0000"/>
                </a:solidFill>
              </a:rPr>
              <a:t>: </a:t>
            </a:r>
            <a:r>
              <a:rPr lang="en-US" dirty="0" smtClean="0"/>
              <a:t>And all his empty promises? </a:t>
            </a:r>
          </a:p>
          <a:p>
            <a:pPr marL="0" indent="0">
              <a:buNone/>
            </a:pPr>
            <a:r>
              <a:rPr lang="en-US" dirty="0" smtClean="0">
                <a:solidFill>
                  <a:srgbClr val="FFFF00"/>
                </a:solidFill>
              </a:rPr>
              <a:t>SCHOOL COMMUNITY: I do. </a:t>
            </a:r>
          </a:p>
          <a:p>
            <a:pPr marL="0" indent="0">
              <a:buNone/>
            </a:pPr>
            <a:r>
              <a:rPr lang="en-US" b="1" u="sng" dirty="0" smtClean="0">
                <a:solidFill>
                  <a:srgbClr val="FF0000"/>
                </a:solidFill>
              </a:rPr>
              <a:t>Ethan Ho: </a:t>
            </a:r>
            <a:r>
              <a:rPr lang="en-US" dirty="0" smtClean="0"/>
              <a:t>Do you believe in God, the Father Almighty, creator of heaven and earth? </a:t>
            </a:r>
          </a:p>
          <a:p>
            <a:pPr marL="0" indent="0">
              <a:buNone/>
            </a:pPr>
            <a:r>
              <a:rPr lang="en-US" dirty="0" smtClean="0">
                <a:solidFill>
                  <a:srgbClr val="FFFF00"/>
                </a:solidFill>
              </a:rPr>
              <a:t>SCHOOL COMMUNITY: I do. </a:t>
            </a:r>
            <a:endParaRPr lang="en-US" dirty="0">
              <a:solidFill>
                <a:srgbClr val="FFFF00"/>
              </a:solidFill>
            </a:endParaRPr>
          </a:p>
        </p:txBody>
      </p:sp>
    </p:spTree>
    <p:extLst>
      <p:ext uri="{BB962C8B-B14F-4D97-AF65-F5344CB8AC3E}">
        <p14:creationId xmlns:p14="http://schemas.microsoft.com/office/powerpoint/2010/main" val="40708094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2870" y="745582"/>
            <a:ext cx="9837681" cy="6063198"/>
          </a:xfrm>
          <a:prstGeom prst="rect">
            <a:avLst/>
          </a:prstGeom>
        </p:spPr>
        <p:txBody>
          <a:bodyPr wrap="square">
            <a:spAutoFit/>
          </a:bodyPr>
          <a:lstStyle/>
          <a:p>
            <a:r>
              <a:rPr lang="en-US" sz="3600" b="1" u="sng" dirty="0" err="1" smtClean="0">
                <a:solidFill>
                  <a:srgbClr val="FF0000"/>
                </a:solidFill>
              </a:rPr>
              <a:t>Izaak</a:t>
            </a:r>
            <a:r>
              <a:rPr lang="en-US" sz="3600" b="1" u="sng" dirty="0" smtClean="0">
                <a:solidFill>
                  <a:srgbClr val="FF0000"/>
                </a:solidFill>
              </a:rPr>
              <a:t>: </a:t>
            </a:r>
            <a:r>
              <a:rPr lang="en-US" sz="3600" dirty="0" smtClean="0"/>
              <a:t>Do you believe in Jesus Christ, his only Son, our Lord, who was born of the Virgin Mary , was crucified, died, and was buried, rose from the dead, and is now seated at the right hand of the Father? </a:t>
            </a:r>
          </a:p>
          <a:p>
            <a:r>
              <a:rPr lang="en-US" sz="3600" dirty="0" smtClean="0">
                <a:solidFill>
                  <a:srgbClr val="FFFF00"/>
                </a:solidFill>
              </a:rPr>
              <a:t>SCHOOL COMMUNITY: I do. </a:t>
            </a:r>
          </a:p>
          <a:p>
            <a:r>
              <a:rPr lang="en-US" sz="3600" dirty="0" err="1" smtClean="0">
                <a:solidFill>
                  <a:srgbClr val="FF0000"/>
                </a:solidFill>
              </a:rPr>
              <a:t>Fia</a:t>
            </a:r>
            <a:r>
              <a:rPr lang="en-US" sz="3600" dirty="0" smtClean="0">
                <a:solidFill>
                  <a:srgbClr val="FF0000"/>
                </a:solidFill>
              </a:rPr>
              <a:t>: </a:t>
            </a:r>
            <a:r>
              <a:rPr lang="en-US" sz="3600" dirty="0" smtClean="0"/>
              <a:t>Do you believe in the Holy Spirit, the holy Catholic church, the communion of saints, the forgiveness of sins, the resurrection of the body, and life everlasting? </a:t>
            </a:r>
          </a:p>
          <a:p>
            <a:r>
              <a:rPr lang="en-US" sz="3600" dirty="0" smtClean="0">
                <a:solidFill>
                  <a:srgbClr val="FFFF00"/>
                </a:solidFill>
              </a:rPr>
              <a:t>SCHOOL </a:t>
            </a:r>
            <a:r>
              <a:rPr lang="en-US" sz="3600" dirty="0">
                <a:solidFill>
                  <a:srgbClr val="FFFF00"/>
                </a:solidFill>
              </a:rPr>
              <a:t>COMMUNITY: I do. </a:t>
            </a:r>
          </a:p>
          <a:p>
            <a:endParaRPr lang="en-US" sz="2800" dirty="0"/>
          </a:p>
        </p:txBody>
      </p:sp>
    </p:spTree>
    <p:extLst>
      <p:ext uri="{BB962C8B-B14F-4D97-AF65-F5344CB8AC3E}">
        <p14:creationId xmlns:p14="http://schemas.microsoft.com/office/powerpoint/2010/main" val="2507574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066800" y="1552904"/>
            <a:ext cx="10972800" cy="4525963"/>
          </a:xfrm>
        </p:spPr>
        <p:txBody>
          <a:bodyPr/>
          <a:lstStyle/>
          <a:p>
            <a:r>
              <a:rPr lang="en-US" dirty="0" smtClean="0">
                <a:solidFill>
                  <a:srgbClr val="FFFF00"/>
                </a:solidFill>
              </a:rPr>
              <a:t>SCHOOL COMMUNITY: I do. </a:t>
            </a:r>
          </a:p>
          <a:p>
            <a:r>
              <a:rPr lang="en-US" dirty="0" smtClean="0">
                <a:solidFill>
                  <a:srgbClr val="FF0000"/>
                </a:solidFill>
              </a:rPr>
              <a:t>Joel: </a:t>
            </a:r>
            <a:r>
              <a:rPr lang="en-US" dirty="0" smtClean="0"/>
              <a:t>God, the all-powerful Father of our Lord Jesus Christ has given us a new birth by water and the Holy Spirit, and forgiven all our sins. May he also keep us faithful to our Lord Jesus Christ for ever and ever</a:t>
            </a:r>
          </a:p>
          <a:p>
            <a:r>
              <a:rPr lang="en-US" dirty="0" smtClean="0">
                <a:solidFill>
                  <a:srgbClr val="FFFF00"/>
                </a:solidFill>
              </a:rPr>
              <a:t>SCHOOL COMMUNITY: Amen</a:t>
            </a:r>
            <a:r>
              <a:rPr lang="en-US" dirty="0" smtClean="0"/>
              <a:t>. </a:t>
            </a:r>
          </a:p>
          <a:p>
            <a:endParaRPr lang="en-US" dirty="0" smtClean="0"/>
          </a:p>
          <a:p>
            <a:r>
              <a:rPr lang="en-US" dirty="0" smtClean="0"/>
              <a:t>Each child reads a promise they have made as part of their spiritual learning on the topic of ‘Promises’</a:t>
            </a:r>
          </a:p>
          <a:p>
            <a:endParaRPr lang="en-GB" dirty="0"/>
          </a:p>
        </p:txBody>
      </p:sp>
    </p:spTree>
    <p:extLst>
      <p:ext uri="{BB962C8B-B14F-4D97-AF65-F5344CB8AC3E}">
        <p14:creationId xmlns:p14="http://schemas.microsoft.com/office/powerpoint/2010/main" val="2842281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15311" y="504497"/>
            <a:ext cx="10578662" cy="2123658"/>
          </a:xfrm>
          <a:prstGeom prst="rect">
            <a:avLst/>
          </a:prstGeom>
        </p:spPr>
        <p:txBody>
          <a:bodyPr wrap="square">
            <a:spAutoFit/>
          </a:bodyPr>
          <a:lstStyle/>
          <a:p>
            <a:pPr algn="ctr">
              <a:spcAft>
                <a:spcPts val="0"/>
              </a:spcAft>
            </a:pPr>
            <a:r>
              <a:rPr lang="en-GB" sz="4400" b="1" u="sng" dirty="0">
                <a:latin typeface="Helvetica" panose="020B0604020202020204" pitchFamily="34" charset="0"/>
                <a:ea typeface="Times New Roman" panose="02020603050405020304" pitchFamily="18" charset="0"/>
              </a:rPr>
              <a:t>Gospel </a:t>
            </a:r>
            <a:r>
              <a:rPr lang="en-GB" sz="4400" b="1" u="sng" dirty="0" smtClean="0">
                <a:latin typeface="Helvetica" panose="020B0604020202020204" pitchFamily="34" charset="0"/>
                <a:ea typeface="Times New Roman" panose="02020603050405020304" pitchFamily="18" charset="0"/>
              </a:rPr>
              <a:t>Acclamation – To be sung</a:t>
            </a:r>
            <a:endParaRPr lang="en-GB" sz="4400" dirty="0" smtClean="0">
              <a:effectLst/>
              <a:latin typeface="Times New Roman" panose="02020603050405020304" pitchFamily="18" charset="0"/>
              <a:ea typeface="Times New Roman" panose="02020603050405020304" pitchFamily="18" charset="0"/>
            </a:endParaRPr>
          </a:p>
          <a:p>
            <a:pPr algn="ctr">
              <a:spcAft>
                <a:spcPts val="0"/>
              </a:spcAft>
            </a:pPr>
            <a:r>
              <a:rPr lang="en-GB" sz="4400" dirty="0">
                <a:solidFill>
                  <a:srgbClr val="333333"/>
                </a:solidFill>
                <a:latin typeface="Helvetica" panose="020B0604020202020204" pitchFamily="34" charset="0"/>
                <a:ea typeface="Times New Roman" panose="02020603050405020304" pitchFamily="18" charset="0"/>
              </a:rPr>
              <a:t> </a:t>
            </a:r>
            <a:endParaRPr lang="en-GB" sz="4400" dirty="0" smtClean="0">
              <a:effectLst/>
              <a:latin typeface="Times New Roman" panose="02020603050405020304" pitchFamily="18" charset="0"/>
              <a:ea typeface="Times New Roman" panose="02020603050405020304" pitchFamily="18" charset="0"/>
            </a:endParaRPr>
          </a:p>
          <a:p>
            <a:pPr algn="ctr">
              <a:spcAft>
                <a:spcPts val="0"/>
              </a:spcAft>
            </a:pPr>
            <a:r>
              <a:rPr lang="en-GB" sz="4400" dirty="0">
                <a:solidFill>
                  <a:srgbClr val="FFFF00"/>
                </a:solidFill>
                <a:latin typeface="Helvetica" panose="020B0604020202020204" pitchFamily="34" charset="0"/>
                <a:ea typeface="Times New Roman" panose="02020603050405020304" pitchFamily="18" charset="0"/>
              </a:rPr>
              <a:t>Gospel Procession </a:t>
            </a:r>
            <a:r>
              <a:rPr lang="en-GB" sz="4400" dirty="0" smtClean="0">
                <a:solidFill>
                  <a:srgbClr val="FFFF00"/>
                </a:solidFill>
                <a:latin typeface="Helvetica" panose="020B0604020202020204" pitchFamily="34" charset="0"/>
                <a:ea typeface="Times New Roman" panose="02020603050405020304" pitchFamily="18" charset="0"/>
              </a:rPr>
              <a:t>– </a:t>
            </a:r>
            <a:r>
              <a:rPr lang="en-GB" sz="4400" dirty="0" smtClean="0">
                <a:solidFill>
                  <a:srgbClr val="FF0000"/>
                </a:solidFill>
                <a:latin typeface="Helvetica" panose="020B0604020202020204" pitchFamily="34" charset="0"/>
                <a:ea typeface="Times New Roman" panose="02020603050405020304" pitchFamily="18" charset="0"/>
              </a:rPr>
              <a:t>Ruben and Imogen</a:t>
            </a:r>
            <a:endParaRPr lang="en-GB" sz="4400" dirty="0">
              <a:solidFill>
                <a:srgbClr val="FF0000"/>
              </a:solidFill>
              <a:effectLst/>
              <a:latin typeface="Times New Roman" panose="02020603050405020304" pitchFamily="18" charset="0"/>
              <a:ea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4731" y="2784584"/>
            <a:ext cx="6092497" cy="3427030"/>
          </a:xfrm>
          <a:prstGeom prst="rect">
            <a:avLst/>
          </a:prstGeom>
        </p:spPr>
      </p:pic>
    </p:spTree>
    <p:extLst>
      <p:ext uri="{BB962C8B-B14F-4D97-AF65-F5344CB8AC3E}">
        <p14:creationId xmlns:p14="http://schemas.microsoft.com/office/powerpoint/2010/main" val="4260852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520263"/>
            <a:ext cx="10972800" cy="5605902"/>
          </a:xfrm>
        </p:spPr>
        <p:txBody>
          <a:bodyPr/>
          <a:lstStyle/>
          <a:p>
            <a:pPr marL="0" indent="0" algn="ctr">
              <a:buNone/>
            </a:pPr>
            <a:r>
              <a:rPr lang="en-GB" sz="4800" b="1" u="sng" dirty="0" smtClean="0">
                <a:solidFill>
                  <a:srgbClr val="FFC000"/>
                </a:solidFill>
              </a:rPr>
              <a:t>The story of the Baptism of Jesus</a:t>
            </a:r>
          </a:p>
          <a:p>
            <a:pPr marL="0" indent="0" algn="ctr">
              <a:buNone/>
            </a:pPr>
            <a:r>
              <a:rPr lang="en-GB" sz="3600" b="1" u="sng" dirty="0" smtClean="0">
                <a:solidFill>
                  <a:srgbClr val="92D050"/>
                </a:solidFill>
              </a:rPr>
              <a:t>A Reading from the Gospel of Mark</a:t>
            </a:r>
          </a:p>
          <a:p>
            <a:pPr marL="0" indent="0" algn="ctr">
              <a:buNone/>
            </a:pPr>
            <a:r>
              <a:rPr lang="en-GB" sz="3600" b="1" u="sng" dirty="0" smtClean="0">
                <a:solidFill>
                  <a:srgbClr val="FFC000"/>
                </a:solidFill>
              </a:rPr>
              <a:t>All: Glory to you o Lord.</a:t>
            </a:r>
            <a:endParaRPr lang="en-GB" sz="3600" b="1" u="sng" dirty="0">
              <a:solidFill>
                <a:srgbClr val="FFC000"/>
              </a:solidFill>
            </a:endParaRPr>
          </a:p>
        </p:txBody>
      </p:sp>
      <p:sp>
        <p:nvSpPr>
          <p:cNvPr id="3" name="Rectangle 2"/>
          <p:cNvSpPr/>
          <p:nvPr/>
        </p:nvSpPr>
        <p:spPr>
          <a:xfrm>
            <a:off x="0" y="2758966"/>
            <a:ext cx="11729545" cy="3668697"/>
          </a:xfrm>
          <a:prstGeom prst="rect">
            <a:avLst/>
          </a:prstGeom>
        </p:spPr>
        <p:txBody>
          <a:bodyPr wrap="square">
            <a:spAutoFit/>
          </a:bodyPr>
          <a:lstStyle/>
          <a:p>
            <a:pPr marL="342900" lvl="0" indent="-342900" fontAlgn="base">
              <a:lnSpc>
                <a:spcPct val="90000"/>
              </a:lnSpc>
              <a:spcBef>
                <a:spcPct val="20000"/>
              </a:spcBef>
              <a:spcAft>
                <a:spcPct val="0"/>
              </a:spcAft>
            </a:pPr>
            <a:r>
              <a:rPr kumimoji="0" lang="en-GB" altLang="en-US" sz="2800" b="1" i="0" u="sng" strike="noStrike" kern="0" cap="none" spc="0" normalizeH="0" baseline="0" noProof="0" dirty="0" smtClean="0">
                <a:ln>
                  <a:noFill/>
                </a:ln>
                <a:solidFill>
                  <a:srgbClr val="FF0000"/>
                </a:solidFill>
                <a:effectLst/>
                <a:uLnTx/>
                <a:uFillTx/>
                <a:latin typeface="Comic Sans MS" panose="030F0702030302020204" pitchFamily="66" charset="0"/>
                <a:ea typeface="+mn-ea"/>
                <a:cs typeface="+mn-cs"/>
              </a:rPr>
              <a:t>Charlie: </a:t>
            </a:r>
            <a:r>
              <a:rPr kumimoji="0" lang="en-GB" altLang="en-US" sz="2800" b="0" i="0" u="none" strike="noStrike" kern="0" cap="none" spc="0" normalizeH="0" baseline="0" noProof="0" dirty="0" smtClean="0">
                <a:ln>
                  <a:noFill/>
                </a:ln>
                <a:effectLst/>
                <a:uLnTx/>
                <a:uFillTx/>
                <a:latin typeface="Comic Sans MS" panose="030F0702030302020204" pitchFamily="66" charset="0"/>
                <a:ea typeface="+mn-ea"/>
                <a:cs typeface="+mn-cs"/>
              </a:rPr>
              <a:t>There once was a man named John the Baptist, who actually was one of Jesus’ cousins.  He became a preacher and was telling others to ask for forgiveness for things they had done wrong.  He wanted to help others change their lives so they could become like a brand new person inside.</a:t>
            </a:r>
          </a:p>
          <a:p>
            <a:pPr marL="342900" lvl="0" indent="-342900" fontAlgn="base">
              <a:lnSpc>
                <a:spcPct val="90000"/>
              </a:lnSpc>
              <a:spcBef>
                <a:spcPct val="20000"/>
              </a:spcBef>
              <a:spcAft>
                <a:spcPct val="0"/>
              </a:spcAft>
            </a:pPr>
            <a:r>
              <a:rPr kumimoji="0" lang="en-GB" altLang="en-US" sz="2800" b="0" i="0" u="none" strike="noStrike" kern="0" cap="none" spc="0" normalizeH="0" baseline="0" noProof="0" dirty="0" smtClean="0">
                <a:ln>
                  <a:noFill/>
                </a:ln>
                <a:effectLst/>
                <a:uLnTx/>
                <a:uFillTx/>
                <a:latin typeface="Comic Sans MS" panose="030F0702030302020204" pitchFamily="66" charset="0"/>
                <a:ea typeface="+mn-ea"/>
                <a:cs typeface="+mn-cs"/>
              </a:rPr>
              <a:t>	</a:t>
            </a:r>
            <a:r>
              <a:rPr kumimoji="0" lang="en-GB" altLang="en-US" sz="2800" b="1" i="0" u="sng" strike="noStrike" kern="0" cap="none" spc="0" normalizeH="0" baseline="0" noProof="0" dirty="0" err="1" smtClean="0">
                <a:ln>
                  <a:noFill/>
                </a:ln>
                <a:solidFill>
                  <a:srgbClr val="FF0000"/>
                </a:solidFill>
                <a:effectLst/>
                <a:uLnTx/>
                <a:uFillTx/>
                <a:latin typeface="Comic Sans MS" panose="030F0702030302020204" pitchFamily="66" charset="0"/>
                <a:ea typeface="+mn-ea"/>
                <a:cs typeface="+mn-cs"/>
              </a:rPr>
              <a:t>Kayliesha</a:t>
            </a:r>
            <a:r>
              <a:rPr kumimoji="0" lang="en-GB" altLang="en-US" sz="2800" b="1" i="0" u="sng" strike="noStrike" kern="0" cap="none" spc="0" normalizeH="0" baseline="0" noProof="0" dirty="0" smtClean="0">
                <a:ln>
                  <a:noFill/>
                </a:ln>
                <a:solidFill>
                  <a:srgbClr val="FF0000"/>
                </a:solidFill>
                <a:effectLst/>
                <a:uLnTx/>
                <a:uFillTx/>
                <a:latin typeface="Comic Sans MS" panose="030F0702030302020204" pitchFamily="66" charset="0"/>
                <a:ea typeface="+mn-ea"/>
                <a:cs typeface="+mn-cs"/>
              </a:rPr>
              <a:t>: </a:t>
            </a:r>
            <a:r>
              <a:rPr kumimoji="0" lang="en-GB" altLang="en-US" sz="2800" b="0" i="0" u="none" strike="noStrike" kern="0" cap="none" spc="0" normalizeH="0" baseline="0" noProof="0" dirty="0" smtClean="0">
                <a:ln>
                  <a:noFill/>
                </a:ln>
                <a:effectLst/>
                <a:uLnTx/>
                <a:uFillTx/>
                <a:latin typeface="Comic Sans MS" panose="030F0702030302020204" pitchFamily="66" charset="0"/>
                <a:ea typeface="+mn-ea"/>
                <a:cs typeface="+mn-cs"/>
              </a:rPr>
              <a:t>He was doing this not to be better than Jesus, but to help Jesus.  By preaching to others to feel bad for their mistakes, to ask for forgiveness, and by teaching that they needed God in their life he was preparing the people to hear from Jesus himself.</a:t>
            </a:r>
          </a:p>
        </p:txBody>
      </p:sp>
    </p:spTree>
    <p:extLst>
      <p:ext uri="{BB962C8B-B14F-4D97-AF65-F5344CB8AC3E}">
        <p14:creationId xmlns:p14="http://schemas.microsoft.com/office/powerpoint/2010/main" val="30417940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583325"/>
            <a:ext cx="10972800" cy="5542840"/>
          </a:xfrm>
        </p:spPr>
        <p:txBody>
          <a:bodyPr/>
          <a:lstStyle/>
          <a:p>
            <a:pPr lvl="0">
              <a:buNone/>
            </a:pPr>
            <a:r>
              <a:rPr lang="en-GB" altLang="en-US" b="1" u="sng" kern="0" dirty="0" smtClean="0">
                <a:solidFill>
                  <a:srgbClr val="FF0000"/>
                </a:solidFill>
                <a:latin typeface="Arial"/>
              </a:rPr>
              <a:t>Francis: </a:t>
            </a:r>
            <a:r>
              <a:rPr lang="en-GB" altLang="en-US" kern="0" dirty="0" smtClean="0">
                <a:latin typeface="Arial"/>
              </a:rPr>
              <a:t>For </a:t>
            </a:r>
            <a:r>
              <a:rPr lang="en-GB" altLang="en-US" kern="0" dirty="0">
                <a:latin typeface="Arial"/>
              </a:rPr>
              <a:t>food he ate insects like locusts (which are kind of like grasshoppers) and he would find some wild honey to eat with them.  Remember John wanted to live a simple life, he felt like God was all he needed.  Nothing else was more important. </a:t>
            </a:r>
          </a:p>
          <a:p>
            <a:pPr marL="0" indent="0">
              <a:buNone/>
            </a:pPr>
            <a:endParaRPr lang="en-GB" dirty="0"/>
          </a:p>
        </p:txBody>
      </p:sp>
      <p:pic>
        <p:nvPicPr>
          <p:cNvPr id="3" name="Picture 5" descr="http://t3.gstatic.com/images?q=tbn:koXDws6Lb_HxPM:http://www.clker.com/cliparts/5/e/9/6/1194985434412803947cavalletta_architetto_fr_01.svg.hi.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0088" y="3354745"/>
            <a:ext cx="4005294" cy="252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24500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850" y="188914"/>
            <a:ext cx="8434388" cy="941387"/>
          </a:xfrm>
        </p:spPr>
        <p:txBody>
          <a:bodyPr rtlCol="0">
            <a:normAutofit fontScale="90000"/>
          </a:bodyPr>
          <a:lstStyle/>
          <a:p>
            <a:pPr fontAlgn="auto">
              <a:spcAft>
                <a:spcPts val="0"/>
              </a:spcAft>
              <a:defRPr/>
            </a:pPr>
            <a:r>
              <a:rPr lang="en-GB" dirty="0" smtClean="0"/>
              <a:t>John the Baptist had an urgent Message</a:t>
            </a:r>
          </a:p>
        </p:txBody>
      </p:sp>
      <p:sp>
        <p:nvSpPr>
          <p:cNvPr id="3" name="Content Placeholder 2"/>
          <p:cNvSpPr>
            <a:spLocks noGrp="1"/>
          </p:cNvSpPr>
          <p:nvPr>
            <p:ph sz="half" idx="1"/>
          </p:nvPr>
        </p:nvSpPr>
        <p:spPr>
          <a:xfrm>
            <a:off x="1847850" y="1125538"/>
            <a:ext cx="4038600" cy="4525962"/>
          </a:xfrm>
        </p:spPr>
        <p:txBody>
          <a:bodyPr rtlCol="0">
            <a:normAutofit fontScale="92500" lnSpcReduction="10000"/>
          </a:bodyPr>
          <a:lstStyle/>
          <a:p>
            <a:pPr fontAlgn="auto">
              <a:spcAft>
                <a:spcPts val="0"/>
              </a:spcAft>
              <a:defRPr/>
            </a:pPr>
            <a:r>
              <a:rPr lang="en-GB" b="1" u="sng" dirty="0" smtClean="0">
                <a:solidFill>
                  <a:srgbClr val="FF0000"/>
                </a:solidFill>
              </a:rPr>
              <a:t>Imogen: </a:t>
            </a:r>
            <a:r>
              <a:rPr lang="en-GB" b="1" dirty="0" smtClean="0"/>
              <a:t>John was Jesus’ cousin. </a:t>
            </a:r>
          </a:p>
          <a:p>
            <a:pPr fontAlgn="auto">
              <a:spcAft>
                <a:spcPts val="0"/>
              </a:spcAft>
              <a:defRPr/>
            </a:pPr>
            <a:r>
              <a:rPr lang="en-GB" b="1" u="sng" dirty="0" smtClean="0">
                <a:solidFill>
                  <a:srgbClr val="FF0000"/>
                </a:solidFill>
                <a:latin typeface="Comic Sans MS" pitchFamily="66" charset="0"/>
              </a:rPr>
              <a:t>Sam: </a:t>
            </a:r>
            <a:r>
              <a:rPr lang="en-GB" dirty="0" smtClean="0">
                <a:latin typeface="Comic Sans MS" pitchFamily="66" charset="0"/>
              </a:rPr>
              <a:t>John was passionate about the need for people to give up their past wickedness and make a fresh start and could be quite rude to people who he thought needed to change their ways. </a:t>
            </a:r>
          </a:p>
          <a:p>
            <a:pPr fontAlgn="auto">
              <a:spcAft>
                <a:spcPts val="0"/>
              </a:spcAft>
              <a:defRPr/>
            </a:pPr>
            <a:endParaRPr lang="en-GB" b="1" dirty="0" smtClean="0">
              <a:solidFill>
                <a:schemeClr val="bg1"/>
              </a:solidFill>
            </a:endParaRPr>
          </a:p>
        </p:txBody>
      </p:sp>
      <p:pic>
        <p:nvPicPr>
          <p:cNvPr id="7172" name="Picture 11" descr="bapt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3338" y="1196976"/>
            <a:ext cx="1579562"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a:xfrm>
            <a:off x="1774825" y="5805488"/>
            <a:ext cx="8713788" cy="927100"/>
          </a:xfrm>
          <a:prstGeom prst="rect">
            <a:avLst/>
          </a:prstGeom>
          <a:solidFill>
            <a:schemeClr val="accent6">
              <a:lumMod val="20000"/>
              <a:lumOff val="80000"/>
            </a:schemeClr>
          </a:solidFill>
        </p:spPr>
        <p:txBody>
          <a:bodyPr anchor="ctr">
            <a:normAutofit fontScale="97500"/>
          </a:bodyPr>
          <a:lstStyle/>
          <a:p>
            <a:pPr algn="ctr">
              <a:spcBef>
                <a:spcPct val="0"/>
              </a:spcBef>
              <a:defRPr/>
            </a:pPr>
            <a:r>
              <a:rPr lang="en-GB" sz="2400" dirty="0">
                <a:solidFill>
                  <a:prstClr val="black"/>
                </a:solidFill>
                <a:latin typeface="Calibri"/>
              </a:rPr>
              <a:t>John spent all his time travelling and preaching this message. He didn’t really look after himself and had to survive on locusts and honey.  </a:t>
            </a:r>
          </a:p>
        </p:txBody>
      </p:sp>
      <p:pic>
        <p:nvPicPr>
          <p:cNvPr id="7174" name="Picture 12" descr="locus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99464" y="1989138"/>
            <a:ext cx="1584325" cy="152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13" descr="Honey%20Bott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28025" y="3716339"/>
            <a:ext cx="2160588" cy="143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8354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ctrTitle"/>
          </p:nvPr>
        </p:nvSpPr>
        <p:spPr/>
        <p:txBody>
          <a:bodyPr/>
          <a:lstStyle/>
          <a:p>
            <a:r>
              <a:rPr lang="en-GB" altLang="en-US" smtClean="0">
                <a:hlinkClick r:id="rId2"/>
              </a:rPr>
              <a:t>http://www.youtube.com/watch?v=sM90zBhg0DQ</a:t>
            </a:r>
            <a:endParaRPr lang="en-GB" altLang="en-US" smtClean="0"/>
          </a:p>
        </p:txBody>
      </p:sp>
      <p:sp>
        <p:nvSpPr>
          <p:cNvPr id="3" name="Subtitle 2"/>
          <p:cNvSpPr>
            <a:spLocks noGrp="1"/>
          </p:cNvSpPr>
          <p:nvPr>
            <p:ph type="subTitle" idx="1"/>
          </p:nvPr>
        </p:nvSpPr>
        <p:spPr>
          <a:xfrm>
            <a:off x="2640014" y="4365625"/>
            <a:ext cx="6943725" cy="1752600"/>
          </a:xfrm>
        </p:spPr>
        <p:txBody>
          <a:bodyPr rtlCol="0">
            <a:normAutofit/>
          </a:bodyPr>
          <a:lstStyle/>
          <a:p>
            <a:pPr fontAlgn="auto">
              <a:spcAft>
                <a:spcPts val="0"/>
              </a:spcAft>
              <a:defRPr/>
            </a:pPr>
            <a:r>
              <a:rPr lang="en-GB" dirty="0" smtClean="0"/>
              <a:t>A clip from Jesus of Nazareth </a:t>
            </a:r>
          </a:p>
          <a:p>
            <a:pPr fontAlgn="auto">
              <a:spcAft>
                <a:spcPts val="0"/>
              </a:spcAft>
              <a:defRPr/>
            </a:pPr>
            <a:r>
              <a:rPr lang="en-GB" dirty="0" smtClean="0"/>
              <a:t>John the Baptist preaches his message</a:t>
            </a:r>
          </a:p>
        </p:txBody>
      </p:sp>
    </p:spTree>
    <p:extLst>
      <p:ext uri="{BB962C8B-B14F-4D97-AF65-F5344CB8AC3E}">
        <p14:creationId xmlns:p14="http://schemas.microsoft.com/office/powerpoint/2010/main" val="37839150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noChangeArrowheads="1"/>
          </p:cNvSpPr>
          <p:nvPr>
            <p:ph type="body" idx="1"/>
          </p:nvPr>
        </p:nvSpPr>
        <p:spPr>
          <a:xfrm>
            <a:off x="819807" y="404814"/>
            <a:ext cx="5996919" cy="3387725"/>
          </a:xfrm>
        </p:spPr>
        <p:txBody>
          <a:bodyPr rtlCol="0">
            <a:normAutofit/>
          </a:bodyPr>
          <a:lstStyle/>
          <a:p>
            <a:pPr fontAlgn="auto">
              <a:lnSpc>
                <a:spcPct val="90000"/>
              </a:lnSpc>
              <a:spcAft>
                <a:spcPts val="0"/>
              </a:spcAft>
              <a:defRPr/>
            </a:pPr>
            <a:r>
              <a:rPr lang="en-GB" sz="2800" b="1" u="sng" dirty="0" smtClean="0">
                <a:solidFill>
                  <a:srgbClr val="FF0000"/>
                </a:solidFill>
                <a:latin typeface="Comic Sans MS" pitchFamily="66" charset="0"/>
              </a:rPr>
              <a:t>Ethan</a:t>
            </a:r>
            <a:r>
              <a:rPr lang="en-GB" sz="2800" b="1" u="sng" dirty="0" smtClean="0">
                <a:latin typeface="Comic Sans MS" pitchFamily="66" charset="0"/>
              </a:rPr>
              <a:t>: </a:t>
            </a:r>
            <a:r>
              <a:rPr lang="en-GB" sz="2800" dirty="0" smtClean="0">
                <a:latin typeface="Comic Sans MS" pitchFamily="66" charset="0"/>
              </a:rPr>
              <a:t>Because </a:t>
            </a:r>
            <a:r>
              <a:rPr lang="en-GB" sz="2800" dirty="0">
                <a:latin typeface="Comic Sans MS" pitchFamily="66" charset="0"/>
              </a:rPr>
              <a:t>he preached with such conviction and urgency, many people wondered if </a:t>
            </a:r>
            <a:r>
              <a:rPr lang="en-GB" sz="2800" i="1" dirty="0">
                <a:latin typeface="Comic Sans MS" pitchFamily="66" charset="0"/>
              </a:rPr>
              <a:t>he</a:t>
            </a:r>
            <a:r>
              <a:rPr lang="en-GB" sz="2800" dirty="0">
                <a:latin typeface="Comic Sans MS" pitchFamily="66" charset="0"/>
              </a:rPr>
              <a:t> could be the Messiah. </a:t>
            </a:r>
          </a:p>
          <a:p>
            <a:pPr fontAlgn="auto">
              <a:lnSpc>
                <a:spcPct val="90000"/>
              </a:lnSpc>
              <a:spcAft>
                <a:spcPts val="0"/>
              </a:spcAft>
              <a:defRPr/>
            </a:pPr>
            <a:endParaRPr lang="en-GB" sz="2800" dirty="0">
              <a:latin typeface="Comic Sans MS" pitchFamily="66" charset="0"/>
            </a:endParaRPr>
          </a:p>
          <a:p>
            <a:pPr fontAlgn="auto">
              <a:lnSpc>
                <a:spcPct val="90000"/>
              </a:lnSpc>
              <a:spcAft>
                <a:spcPts val="0"/>
              </a:spcAft>
              <a:defRPr/>
            </a:pPr>
            <a:r>
              <a:rPr lang="en-GB" sz="2800" b="1" u="sng" dirty="0" smtClean="0">
                <a:solidFill>
                  <a:srgbClr val="FF0000"/>
                </a:solidFill>
                <a:latin typeface="Comic Sans MS" pitchFamily="66" charset="0"/>
              </a:rPr>
              <a:t>Joel: </a:t>
            </a:r>
            <a:r>
              <a:rPr lang="en-GB" sz="2800" dirty="0" smtClean="0">
                <a:latin typeface="Comic Sans MS" pitchFamily="66" charset="0"/>
              </a:rPr>
              <a:t>John </a:t>
            </a:r>
            <a:r>
              <a:rPr lang="en-GB" sz="2800" dirty="0">
                <a:latin typeface="Comic Sans MS" pitchFamily="66" charset="0"/>
              </a:rPr>
              <a:t>denied this and said that he was just a messenger sent to prepare them.</a:t>
            </a:r>
            <a:endParaRPr lang="en-US" sz="2800" dirty="0">
              <a:latin typeface="Comic Sans MS" pitchFamily="66" charset="0"/>
            </a:endParaRPr>
          </a:p>
        </p:txBody>
      </p:sp>
      <p:sp>
        <p:nvSpPr>
          <p:cNvPr id="89092" name="AutoShape 4"/>
          <p:cNvSpPr>
            <a:spLocks noChangeArrowheads="1"/>
          </p:cNvSpPr>
          <p:nvPr/>
        </p:nvSpPr>
        <p:spPr bwMode="auto">
          <a:xfrm>
            <a:off x="4295775" y="4483100"/>
            <a:ext cx="5976938" cy="2374900"/>
          </a:xfrm>
          <a:prstGeom prst="horizontalScroll">
            <a:avLst>
              <a:gd name="adj" fmla="val 12500"/>
            </a:avLst>
          </a:prstGeom>
          <a:solidFill>
            <a:schemeClr val="accent1"/>
          </a:solidFill>
          <a:ln w="9525">
            <a:solidFill>
              <a:schemeClr val="tx1"/>
            </a:solidFill>
            <a:round/>
            <a:headEnd/>
            <a:tailEnd/>
          </a:ln>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endParaRPr lang="en-GB" altLang="en-US">
              <a:solidFill>
                <a:prstClr val="white"/>
              </a:solidFill>
            </a:endParaRPr>
          </a:p>
        </p:txBody>
      </p:sp>
      <p:sp>
        <p:nvSpPr>
          <p:cNvPr id="89093" name="Text Box 5"/>
          <p:cNvSpPr txBox="1">
            <a:spLocks noChangeArrowheads="1"/>
          </p:cNvSpPr>
          <p:nvPr/>
        </p:nvSpPr>
        <p:spPr bwMode="auto">
          <a:xfrm>
            <a:off x="4440238" y="5300663"/>
            <a:ext cx="57594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GB" altLang="en-US" sz="2400" dirty="0">
                <a:solidFill>
                  <a:srgbClr val="02020A"/>
                </a:solidFill>
                <a:latin typeface="Adobe Kaiti Std R" pitchFamily="18" charset="-128"/>
                <a:ea typeface="Adobe Kaiti Std R" pitchFamily="18" charset="-128"/>
              </a:rPr>
              <a:t>…A voice crying in the wilderness, “Prepare the way of the Lord.” Isaiah </a:t>
            </a:r>
            <a:endParaRPr lang="en-US" altLang="en-US" sz="2400" dirty="0">
              <a:solidFill>
                <a:srgbClr val="02020A"/>
              </a:solidFill>
              <a:latin typeface="Adobe Kaiti Std R" pitchFamily="18" charset="-128"/>
              <a:ea typeface="Adobe Kaiti Std R" pitchFamily="18" charset="-128"/>
            </a:endParaRPr>
          </a:p>
        </p:txBody>
      </p:sp>
      <p:pic>
        <p:nvPicPr>
          <p:cNvPr id="9221" name="Picture 7" descr="James Tissot's John and the Pharisees">
            <a:hlinkClick r:id="rId2" tooltip="James Tissot's John and the Pharisee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807" y="4304862"/>
            <a:ext cx="25527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2" descr="St John the Baptist by Francesco Solimen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88621" y="404814"/>
            <a:ext cx="3309171" cy="396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62283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9092"/>
                                        </p:tgtEl>
                                        <p:attrNameLst>
                                          <p:attrName>style.visibility</p:attrName>
                                        </p:attrNameLst>
                                      </p:cBhvr>
                                      <p:to>
                                        <p:strVal val="visible"/>
                                      </p:to>
                                    </p:set>
                                    <p:anim calcmode="lin" valueType="num">
                                      <p:cBhvr additive="base">
                                        <p:cTn id="7" dur="500" fill="hold"/>
                                        <p:tgtEl>
                                          <p:spTgt spid="89092"/>
                                        </p:tgtEl>
                                        <p:attrNameLst>
                                          <p:attrName>ppt_x</p:attrName>
                                        </p:attrNameLst>
                                      </p:cBhvr>
                                      <p:tavLst>
                                        <p:tav tm="0">
                                          <p:val>
                                            <p:strVal val="#ppt_x"/>
                                          </p:val>
                                        </p:tav>
                                        <p:tav tm="100000">
                                          <p:val>
                                            <p:strVal val="#ppt_x"/>
                                          </p:val>
                                        </p:tav>
                                      </p:tavLst>
                                    </p:anim>
                                    <p:anim calcmode="lin" valueType="num">
                                      <p:cBhvr additive="base">
                                        <p:cTn id="8" dur="500" fill="hold"/>
                                        <p:tgtEl>
                                          <p:spTgt spid="8909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9093"/>
                                        </p:tgtEl>
                                        <p:attrNameLst>
                                          <p:attrName>style.visibility</p:attrName>
                                        </p:attrNameLst>
                                      </p:cBhvr>
                                      <p:to>
                                        <p:strVal val="visible"/>
                                      </p:to>
                                    </p:set>
                                    <p:anim calcmode="lin" valueType="num">
                                      <p:cBhvr additive="base">
                                        <p:cTn id="11" dur="500" fill="hold"/>
                                        <p:tgtEl>
                                          <p:spTgt spid="89093"/>
                                        </p:tgtEl>
                                        <p:attrNameLst>
                                          <p:attrName>ppt_x</p:attrName>
                                        </p:attrNameLst>
                                      </p:cBhvr>
                                      <p:tavLst>
                                        <p:tav tm="0">
                                          <p:val>
                                            <p:strVal val="#ppt_x"/>
                                          </p:val>
                                        </p:tav>
                                        <p:tav tm="100000">
                                          <p:val>
                                            <p:strVal val="#ppt_x"/>
                                          </p:val>
                                        </p:tav>
                                      </p:tavLst>
                                    </p:anim>
                                    <p:anim calcmode="lin" valueType="num">
                                      <p:cBhvr additive="base">
                                        <p:cTn id="12" dur="500" fill="hold"/>
                                        <p:tgtEl>
                                          <p:spTgt spid="890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2" grpId="0" animBg="1"/>
      <p:bldP spid="8909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noChangeArrowheads="1"/>
          </p:cNvSpPr>
          <p:nvPr>
            <p:ph type="body" idx="1"/>
          </p:nvPr>
        </p:nvSpPr>
        <p:spPr>
          <a:xfrm>
            <a:off x="362607" y="305403"/>
            <a:ext cx="5031007" cy="5921976"/>
          </a:xfrm>
        </p:spPr>
        <p:txBody>
          <a:bodyPr rtlCol="0">
            <a:noAutofit/>
          </a:bodyPr>
          <a:lstStyle/>
          <a:p>
            <a:pPr fontAlgn="auto">
              <a:lnSpc>
                <a:spcPct val="80000"/>
              </a:lnSpc>
              <a:spcAft>
                <a:spcPts val="0"/>
              </a:spcAft>
              <a:defRPr/>
            </a:pPr>
            <a:r>
              <a:rPr lang="en-GB" sz="2800" b="1" u="sng" dirty="0" err="1" smtClean="0">
                <a:solidFill>
                  <a:srgbClr val="FF0000"/>
                </a:solidFill>
                <a:latin typeface="Comic Sans MS" pitchFamily="66" charset="0"/>
              </a:rPr>
              <a:t>Fia</a:t>
            </a:r>
            <a:r>
              <a:rPr lang="en-GB" sz="2800" b="1" u="sng" dirty="0" smtClean="0">
                <a:solidFill>
                  <a:srgbClr val="FF0000"/>
                </a:solidFill>
                <a:latin typeface="Comic Sans MS" pitchFamily="66" charset="0"/>
              </a:rPr>
              <a:t>: </a:t>
            </a:r>
            <a:r>
              <a:rPr lang="en-GB" sz="2800" dirty="0" smtClean="0">
                <a:latin typeface="Comic Sans MS" pitchFamily="66" charset="0"/>
              </a:rPr>
              <a:t>John </a:t>
            </a:r>
            <a:r>
              <a:rPr lang="en-GB" sz="2800" dirty="0">
                <a:latin typeface="Comic Sans MS" pitchFamily="66" charset="0"/>
              </a:rPr>
              <a:t>thought people should do something special to show that they wanted to lead a Godly and good life. </a:t>
            </a:r>
          </a:p>
          <a:p>
            <a:pPr fontAlgn="auto">
              <a:lnSpc>
                <a:spcPct val="80000"/>
              </a:lnSpc>
              <a:spcAft>
                <a:spcPts val="0"/>
              </a:spcAft>
              <a:defRPr/>
            </a:pPr>
            <a:endParaRPr lang="en-GB" sz="2800" dirty="0">
              <a:latin typeface="Comic Sans MS" pitchFamily="66" charset="0"/>
            </a:endParaRPr>
          </a:p>
          <a:p>
            <a:pPr fontAlgn="auto">
              <a:lnSpc>
                <a:spcPct val="80000"/>
              </a:lnSpc>
              <a:spcAft>
                <a:spcPts val="0"/>
              </a:spcAft>
              <a:defRPr/>
            </a:pPr>
            <a:r>
              <a:rPr lang="en-GB" sz="2800" b="1" u="sng" dirty="0" smtClean="0">
                <a:solidFill>
                  <a:srgbClr val="FF0000"/>
                </a:solidFill>
                <a:latin typeface="Comic Sans MS" pitchFamily="66" charset="0"/>
              </a:rPr>
              <a:t>Jens: </a:t>
            </a:r>
            <a:r>
              <a:rPr lang="en-GB" sz="2800" dirty="0" smtClean="0">
                <a:latin typeface="Comic Sans MS" pitchFamily="66" charset="0"/>
              </a:rPr>
              <a:t>Making </a:t>
            </a:r>
            <a:r>
              <a:rPr lang="en-GB" sz="2800" dirty="0">
                <a:latin typeface="Comic Sans MS" pitchFamily="66" charset="0"/>
              </a:rPr>
              <a:t>promises wasn’t enough – it had to be public and symbolic. He asked people to be baptised.  </a:t>
            </a:r>
          </a:p>
          <a:p>
            <a:pPr fontAlgn="auto">
              <a:lnSpc>
                <a:spcPct val="80000"/>
              </a:lnSpc>
              <a:spcAft>
                <a:spcPts val="0"/>
              </a:spcAft>
              <a:defRPr/>
            </a:pPr>
            <a:endParaRPr lang="en-GB" sz="2800" dirty="0">
              <a:latin typeface="Comic Sans MS" pitchFamily="66" charset="0"/>
            </a:endParaRPr>
          </a:p>
          <a:p>
            <a:pPr fontAlgn="auto">
              <a:lnSpc>
                <a:spcPct val="80000"/>
              </a:lnSpc>
              <a:spcAft>
                <a:spcPts val="0"/>
              </a:spcAft>
              <a:defRPr/>
            </a:pPr>
            <a:r>
              <a:rPr lang="en-GB" sz="2800" b="1" u="sng" dirty="0" err="1" smtClean="0">
                <a:solidFill>
                  <a:srgbClr val="FF0000"/>
                </a:solidFill>
                <a:latin typeface="Comic Sans MS" pitchFamily="66" charset="0"/>
              </a:rPr>
              <a:t>Jesmine</a:t>
            </a:r>
            <a:r>
              <a:rPr lang="en-GB" sz="2800" b="1" u="sng" dirty="0" smtClean="0">
                <a:solidFill>
                  <a:srgbClr val="FF0000"/>
                </a:solidFill>
                <a:latin typeface="Comic Sans MS" pitchFamily="66" charset="0"/>
              </a:rPr>
              <a:t>: </a:t>
            </a:r>
            <a:r>
              <a:rPr lang="en-GB" sz="2800" dirty="0" smtClean="0">
                <a:latin typeface="Comic Sans MS" pitchFamily="66" charset="0"/>
              </a:rPr>
              <a:t>The </a:t>
            </a:r>
            <a:r>
              <a:rPr lang="en-GB" sz="2800" dirty="0">
                <a:latin typeface="Comic Sans MS" pitchFamily="66" charset="0"/>
              </a:rPr>
              <a:t>word ‘baptised’ comes from the Greek meaning ‘immersing’; an act of cleansing in water. </a:t>
            </a:r>
            <a:endParaRPr lang="en-US" sz="2800" dirty="0">
              <a:latin typeface="Comic Sans MS" pitchFamily="66" charset="0"/>
            </a:endParaRPr>
          </a:p>
        </p:txBody>
      </p:sp>
      <p:pic>
        <p:nvPicPr>
          <p:cNvPr id="10243" name="Picture 9" descr="PICT0894_closeup%20sj%20bautista%20baptising_e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0101" y="476251"/>
            <a:ext cx="4537075" cy="447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84707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992313" y="188913"/>
            <a:ext cx="5410200" cy="679450"/>
          </a:xfrm>
        </p:spPr>
        <p:txBody>
          <a:bodyPr rtlCol="0">
            <a:normAutofit fontScale="90000"/>
          </a:bodyPr>
          <a:lstStyle/>
          <a:p>
            <a:pPr fontAlgn="auto">
              <a:spcAft>
                <a:spcPts val="0"/>
              </a:spcAft>
              <a:defRPr/>
            </a:pPr>
            <a:r>
              <a:rPr lang="en-GB" sz="4000">
                <a:latin typeface="Comic Sans MS" pitchFamily="66" charset="0"/>
              </a:rPr>
              <a:t>Repentance + Baptism</a:t>
            </a:r>
            <a:r>
              <a:rPr lang="en-GB" sz="4000"/>
              <a:t> </a:t>
            </a:r>
            <a:endParaRPr lang="en-US" sz="4000"/>
          </a:p>
        </p:txBody>
      </p:sp>
      <p:sp>
        <p:nvSpPr>
          <p:cNvPr id="11267" name="Rectangle 3"/>
          <p:cNvSpPr>
            <a:spLocks noGrp="1" noChangeArrowheads="1"/>
          </p:cNvSpPr>
          <p:nvPr>
            <p:ph type="body" idx="1"/>
          </p:nvPr>
        </p:nvSpPr>
        <p:spPr>
          <a:xfrm>
            <a:off x="441434" y="1196976"/>
            <a:ext cx="6961081" cy="4924425"/>
          </a:xfrm>
        </p:spPr>
        <p:txBody>
          <a:bodyPr/>
          <a:lstStyle/>
          <a:p>
            <a:pPr>
              <a:lnSpc>
                <a:spcPct val="80000"/>
              </a:lnSpc>
            </a:pPr>
            <a:r>
              <a:rPr lang="en-GB" altLang="en-US" sz="2400" b="1" u="sng" dirty="0" smtClean="0">
                <a:solidFill>
                  <a:srgbClr val="FF0000"/>
                </a:solidFill>
                <a:latin typeface="Comic Sans MS" panose="030F0702030302020204" pitchFamily="66" charset="0"/>
              </a:rPr>
              <a:t>Ethan S</a:t>
            </a:r>
            <a:r>
              <a:rPr lang="en-GB" altLang="en-US" sz="2400" dirty="0" smtClean="0">
                <a:solidFill>
                  <a:srgbClr val="FF0000"/>
                </a:solidFill>
                <a:latin typeface="Comic Sans MS" panose="030F0702030302020204" pitchFamily="66" charset="0"/>
              </a:rPr>
              <a:t>. </a:t>
            </a:r>
            <a:r>
              <a:rPr lang="en-GB" altLang="en-US" sz="2400" dirty="0" smtClean="0">
                <a:latin typeface="Comic Sans MS" panose="030F0702030302020204" pitchFamily="66" charset="0"/>
              </a:rPr>
              <a:t>The </a:t>
            </a:r>
            <a:r>
              <a:rPr lang="en-GB" altLang="en-US" sz="2400" dirty="0">
                <a:latin typeface="Comic Sans MS" panose="030F0702030302020204" pitchFamily="66" charset="0"/>
              </a:rPr>
              <a:t>idea that people can say sorry for their sins is known as repentance. It means that people promise to try and change their thoughts, words and actions to be forgiven. </a:t>
            </a:r>
          </a:p>
          <a:p>
            <a:pPr>
              <a:lnSpc>
                <a:spcPct val="80000"/>
              </a:lnSpc>
            </a:pPr>
            <a:endParaRPr lang="en-GB" altLang="en-US" sz="2400" dirty="0">
              <a:latin typeface="Comic Sans MS" panose="030F0702030302020204" pitchFamily="66" charset="0"/>
            </a:endParaRPr>
          </a:p>
          <a:p>
            <a:pPr>
              <a:lnSpc>
                <a:spcPct val="80000"/>
              </a:lnSpc>
            </a:pPr>
            <a:r>
              <a:rPr lang="en-GB" altLang="en-US" sz="2400" b="1" u="sng" dirty="0" smtClean="0">
                <a:solidFill>
                  <a:srgbClr val="FF0000"/>
                </a:solidFill>
                <a:latin typeface="Comic Sans MS" panose="030F0702030302020204" pitchFamily="66" charset="0"/>
              </a:rPr>
              <a:t>Ava: </a:t>
            </a:r>
            <a:r>
              <a:rPr lang="en-GB" altLang="en-US" sz="2400" dirty="0" smtClean="0">
                <a:latin typeface="Comic Sans MS" panose="030F0702030302020204" pitchFamily="66" charset="0"/>
              </a:rPr>
              <a:t>John </a:t>
            </a:r>
            <a:r>
              <a:rPr lang="en-GB" altLang="en-US" sz="2400" dirty="0">
                <a:latin typeface="Comic Sans MS" panose="030F0702030302020204" pitchFamily="66" charset="0"/>
              </a:rPr>
              <a:t>used to take people to the river Jordan and duck them under the water as a sign that they had changed. The water was symbolic that they had literally </a:t>
            </a:r>
            <a:r>
              <a:rPr lang="en-GB" altLang="en-US" sz="2400" b="1" dirty="0">
                <a:latin typeface="Comic Sans MS" panose="030F0702030302020204" pitchFamily="66" charset="0"/>
              </a:rPr>
              <a:t>washed away</a:t>
            </a:r>
            <a:r>
              <a:rPr lang="en-GB" altLang="en-US" sz="2400" dirty="0">
                <a:latin typeface="Comic Sans MS" panose="030F0702030302020204" pitchFamily="66" charset="0"/>
              </a:rPr>
              <a:t> their sin and past life. </a:t>
            </a:r>
          </a:p>
          <a:p>
            <a:pPr>
              <a:lnSpc>
                <a:spcPct val="80000"/>
              </a:lnSpc>
            </a:pPr>
            <a:endParaRPr lang="en-GB" altLang="en-US" sz="2400" dirty="0">
              <a:latin typeface="Comic Sans MS" panose="030F0702030302020204" pitchFamily="66" charset="0"/>
            </a:endParaRPr>
          </a:p>
          <a:p>
            <a:pPr>
              <a:lnSpc>
                <a:spcPct val="80000"/>
              </a:lnSpc>
            </a:pPr>
            <a:r>
              <a:rPr lang="en-GB" altLang="en-US" sz="2400" b="1" u="sng" dirty="0" smtClean="0">
                <a:solidFill>
                  <a:srgbClr val="FF0000"/>
                </a:solidFill>
                <a:latin typeface="Comic Sans MS" panose="030F0702030302020204" pitchFamily="66" charset="0"/>
              </a:rPr>
              <a:t>Callum: </a:t>
            </a:r>
            <a:r>
              <a:rPr lang="en-GB" altLang="en-US" sz="2400" dirty="0" smtClean="0">
                <a:latin typeface="Comic Sans MS" panose="030F0702030302020204" pitchFamily="66" charset="0"/>
              </a:rPr>
              <a:t>John </a:t>
            </a:r>
            <a:r>
              <a:rPr lang="en-GB" altLang="en-US" sz="2400" dirty="0">
                <a:latin typeface="Comic Sans MS" panose="030F0702030302020204" pitchFamily="66" charset="0"/>
              </a:rPr>
              <a:t>believed that if people made this promise publically, they were far more likely to stick to their promise to try and be better people. Because John Baptised so many people he became known as John the Baptist. </a:t>
            </a:r>
            <a:endParaRPr lang="en-US" altLang="en-US" sz="2400" dirty="0">
              <a:latin typeface="Comic Sans MS" panose="030F0702030302020204" pitchFamily="66" charset="0"/>
            </a:endParaRPr>
          </a:p>
        </p:txBody>
      </p:sp>
      <p:pic>
        <p:nvPicPr>
          <p:cNvPr id="11268" name="Picture 6" descr="Baptism_by_immers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5863" y="1557339"/>
            <a:ext cx="2938462"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30221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72509" y="357510"/>
            <a:ext cx="10294883" cy="4721292"/>
          </a:xfrm>
          <a:prstGeom prst="rect">
            <a:avLst/>
          </a:prstGeom>
        </p:spPr>
        <p:txBody>
          <a:bodyPr wrap="square">
            <a:spAutoFit/>
          </a:bodyPr>
          <a:lstStyle/>
          <a:p>
            <a:pPr marL="342900" lvl="0" indent="-342900" fontAlgn="base">
              <a:spcBef>
                <a:spcPct val="20000"/>
              </a:spcBef>
              <a:spcAft>
                <a:spcPct val="0"/>
              </a:spcAft>
            </a:pPr>
            <a:r>
              <a:rPr kumimoji="0" lang="en-GB" altLang="en-US" sz="3200" b="1" i="0" u="sng" strike="noStrike" kern="0" cap="none" spc="0" normalizeH="0" baseline="0" noProof="0" dirty="0" err="1" smtClean="0">
                <a:ln>
                  <a:noFill/>
                </a:ln>
                <a:solidFill>
                  <a:srgbClr val="FF0000"/>
                </a:solidFill>
                <a:effectLst/>
                <a:uLnTx/>
                <a:uFillTx/>
                <a:latin typeface="Arial"/>
                <a:ea typeface="+mn-ea"/>
                <a:cs typeface="+mn-cs"/>
              </a:rPr>
              <a:t>Jovanna</a:t>
            </a:r>
            <a:r>
              <a:rPr kumimoji="0" lang="en-GB" altLang="en-US" sz="3200" b="1" i="0" u="sng" strike="noStrike" kern="0" cap="none" spc="0" normalizeH="0" baseline="0" noProof="0" dirty="0" smtClean="0">
                <a:ln>
                  <a:noFill/>
                </a:ln>
                <a:solidFill>
                  <a:srgbClr val="FF0000"/>
                </a:solidFill>
                <a:effectLst/>
                <a:uLnTx/>
                <a:uFillTx/>
                <a:latin typeface="Arial"/>
                <a:ea typeface="+mn-ea"/>
                <a:cs typeface="+mn-cs"/>
              </a:rPr>
              <a:t>: </a:t>
            </a:r>
            <a:r>
              <a:rPr kumimoji="0" lang="en-GB" altLang="en-US" sz="3200" b="0" i="0" u="none" strike="noStrike" kern="0" cap="none" spc="0" normalizeH="0" baseline="0" noProof="0" dirty="0" smtClean="0">
                <a:ln>
                  <a:noFill/>
                </a:ln>
                <a:effectLst/>
                <a:uLnTx/>
                <a:uFillTx/>
                <a:latin typeface="Arial"/>
                <a:ea typeface="+mn-ea"/>
                <a:cs typeface="+mn-cs"/>
              </a:rPr>
              <a:t>When a Christian believes in God, baptism is a way of showing others that they believe in Him and want to live their life the way they believe God wants.</a:t>
            </a:r>
          </a:p>
          <a:p>
            <a:pPr marL="342900" lvl="0" indent="-342900" fontAlgn="base">
              <a:spcBef>
                <a:spcPct val="20000"/>
              </a:spcBef>
              <a:spcAft>
                <a:spcPct val="0"/>
              </a:spcAft>
            </a:pPr>
            <a:endParaRPr lang="en-GB" altLang="en-US" sz="3200" kern="0" dirty="0">
              <a:latin typeface="Arial"/>
            </a:endParaRPr>
          </a:p>
          <a:p>
            <a:pPr marL="342900" lvl="0" indent="-342900" fontAlgn="base">
              <a:spcBef>
                <a:spcPct val="20000"/>
              </a:spcBef>
              <a:spcAft>
                <a:spcPct val="0"/>
              </a:spcAft>
            </a:pPr>
            <a:r>
              <a:rPr kumimoji="0" lang="en-GB" altLang="en-US" sz="3200" b="0" i="0" u="none" strike="noStrike" kern="0" cap="none" spc="0" normalizeH="0" baseline="0" noProof="0" dirty="0" smtClean="0">
                <a:ln>
                  <a:noFill/>
                </a:ln>
                <a:effectLst/>
                <a:uLnTx/>
                <a:uFillTx/>
                <a:latin typeface="Arial"/>
                <a:ea typeface="+mn-ea"/>
                <a:cs typeface="+mn-cs"/>
              </a:rPr>
              <a:t>  </a:t>
            </a:r>
            <a:r>
              <a:rPr kumimoji="0" lang="en-GB" altLang="en-US" sz="3200" b="1" i="0" u="sng" strike="noStrike" kern="0" cap="none" spc="0" normalizeH="0" baseline="0" noProof="0" dirty="0" err="1" smtClean="0">
                <a:ln>
                  <a:noFill/>
                </a:ln>
                <a:solidFill>
                  <a:srgbClr val="FF0000"/>
                </a:solidFill>
                <a:effectLst/>
                <a:uLnTx/>
                <a:uFillTx/>
                <a:latin typeface="Arial"/>
                <a:ea typeface="+mn-ea"/>
                <a:cs typeface="+mn-cs"/>
              </a:rPr>
              <a:t>Sherina</a:t>
            </a:r>
            <a:r>
              <a:rPr kumimoji="0" lang="en-GB" altLang="en-US" sz="3200" b="1" i="0" u="sng" strike="noStrike" kern="0" cap="none" spc="0" normalizeH="0" baseline="0" noProof="0" dirty="0" smtClean="0">
                <a:ln>
                  <a:noFill/>
                </a:ln>
                <a:solidFill>
                  <a:srgbClr val="FF0000"/>
                </a:solidFill>
                <a:effectLst/>
                <a:uLnTx/>
                <a:uFillTx/>
                <a:latin typeface="Arial"/>
                <a:ea typeface="+mn-ea"/>
                <a:cs typeface="+mn-cs"/>
              </a:rPr>
              <a:t>: </a:t>
            </a:r>
            <a:r>
              <a:rPr kumimoji="0" lang="en-GB" altLang="en-US" sz="3200" b="0" i="0" u="none" strike="noStrike" kern="0" cap="none" spc="0" normalizeH="0" baseline="0" noProof="0" dirty="0" smtClean="0">
                <a:ln>
                  <a:noFill/>
                </a:ln>
                <a:effectLst/>
                <a:uLnTx/>
                <a:uFillTx/>
                <a:latin typeface="Arial"/>
                <a:ea typeface="+mn-ea"/>
                <a:cs typeface="+mn-cs"/>
              </a:rPr>
              <a:t>Christians believe it's like having a bath to make themselves clean on the inside.  When a Christian get baptized it's a special way of showing that they understand that </a:t>
            </a:r>
            <a:r>
              <a:rPr kumimoji="0" lang="en-GB" altLang="en-US" sz="3200" b="0" i="0" u="none" strike="noStrike" kern="0" cap="none" spc="0" normalizeH="0" noProof="0" dirty="0" smtClean="0">
                <a:ln>
                  <a:noFill/>
                </a:ln>
                <a:effectLst/>
                <a:uLnTx/>
                <a:uFillTx/>
                <a:latin typeface="Arial"/>
                <a:ea typeface="+mn-ea"/>
                <a:cs typeface="+mn-cs"/>
              </a:rPr>
              <a:t> </a:t>
            </a:r>
            <a:r>
              <a:rPr kumimoji="0" lang="en-GB" altLang="en-US" sz="3200" b="0" i="0" u="none" strike="noStrike" kern="0" cap="none" spc="0" normalizeH="0" baseline="0" noProof="0" dirty="0" smtClean="0">
                <a:ln>
                  <a:noFill/>
                </a:ln>
                <a:effectLst/>
                <a:uLnTx/>
                <a:uFillTx/>
                <a:latin typeface="Arial"/>
                <a:ea typeface="+mn-ea"/>
                <a:cs typeface="+mn-cs"/>
              </a:rPr>
              <a:t>they have and need </a:t>
            </a:r>
            <a:r>
              <a:rPr kumimoji="0" lang="en-GB" altLang="en-US" sz="3200" b="0" i="0" u="none" strike="noStrike" kern="0" cap="none" spc="0" normalizeH="0" noProof="0" dirty="0" smtClean="0">
                <a:ln>
                  <a:noFill/>
                </a:ln>
                <a:effectLst/>
                <a:uLnTx/>
                <a:uFillTx/>
                <a:latin typeface="Arial"/>
                <a:ea typeface="+mn-ea"/>
                <a:cs typeface="+mn-cs"/>
              </a:rPr>
              <a:t> </a:t>
            </a:r>
            <a:r>
              <a:rPr kumimoji="0" lang="en-GB" altLang="en-US" sz="3200" b="0" i="0" u="none" strike="noStrike" kern="0" cap="none" spc="0" normalizeH="0" baseline="0" noProof="0" dirty="0" smtClean="0">
                <a:ln>
                  <a:noFill/>
                </a:ln>
                <a:effectLst/>
                <a:uLnTx/>
                <a:uFillTx/>
                <a:latin typeface="Arial"/>
                <a:ea typeface="+mn-ea"/>
                <a:cs typeface="+mn-cs"/>
              </a:rPr>
              <a:t>God's forgiveness. </a:t>
            </a:r>
          </a:p>
        </p:txBody>
      </p:sp>
      <p:pic>
        <p:nvPicPr>
          <p:cNvPr id="6" name="Picture 5"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22428" y="4659702"/>
            <a:ext cx="3031621" cy="1946050"/>
          </a:xfrm>
          <a:prstGeom prst="rect">
            <a:avLst/>
          </a:prstGeom>
          <a:noFill/>
          <a:ln>
            <a:noFill/>
          </a:ln>
        </p:spPr>
      </p:pic>
    </p:spTree>
    <p:extLst>
      <p:ext uri="{BB962C8B-B14F-4D97-AF65-F5344CB8AC3E}">
        <p14:creationId xmlns:p14="http://schemas.microsoft.com/office/powerpoint/2010/main" val="1236955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21" name="AutoShape 9"/>
          <p:cNvSpPr>
            <a:spLocks noChangeArrowheads="1"/>
          </p:cNvSpPr>
          <p:nvPr/>
        </p:nvSpPr>
        <p:spPr bwMode="auto">
          <a:xfrm>
            <a:off x="1992314" y="0"/>
            <a:ext cx="8135937" cy="2160588"/>
          </a:xfrm>
          <a:prstGeom prst="horizontalScroll">
            <a:avLst>
              <a:gd name="adj" fmla="val 12500"/>
            </a:avLst>
          </a:prstGeom>
          <a:solidFill>
            <a:schemeClr val="accent1"/>
          </a:solidFill>
          <a:ln w="9525">
            <a:solidFill>
              <a:schemeClr val="tx1"/>
            </a:solidFill>
            <a:round/>
            <a:headEnd/>
            <a:tailEnd/>
          </a:ln>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endParaRPr lang="en-GB" altLang="en-US">
              <a:solidFill>
                <a:prstClr val="white"/>
              </a:solidFill>
            </a:endParaRPr>
          </a:p>
        </p:txBody>
      </p:sp>
      <p:sp>
        <p:nvSpPr>
          <p:cNvPr id="90122" name="Text Box 10"/>
          <p:cNvSpPr txBox="1">
            <a:spLocks noChangeArrowheads="1"/>
          </p:cNvSpPr>
          <p:nvPr/>
        </p:nvSpPr>
        <p:spPr bwMode="auto">
          <a:xfrm>
            <a:off x="2351089" y="549275"/>
            <a:ext cx="75596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GB" altLang="en-US" sz="2400" b="1" u="sng" dirty="0" smtClean="0">
                <a:solidFill>
                  <a:srgbClr val="FF0000"/>
                </a:solidFill>
                <a:latin typeface="Adobe Kaiti Std R" pitchFamily="18" charset="-128"/>
                <a:ea typeface="Adobe Kaiti Std R" pitchFamily="18" charset="-128"/>
              </a:rPr>
              <a:t>Samuel: </a:t>
            </a:r>
            <a:r>
              <a:rPr lang="en-GB" altLang="en-US" sz="2400" b="1" dirty="0" smtClean="0">
                <a:solidFill>
                  <a:srgbClr val="02020A"/>
                </a:solidFill>
                <a:latin typeface="Adobe Kaiti Std R" pitchFamily="18" charset="-128"/>
                <a:ea typeface="Adobe Kaiti Std R" pitchFamily="18" charset="-128"/>
              </a:rPr>
              <a:t>John the Baptist said, “I </a:t>
            </a:r>
            <a:r>
              <a:rPr lang="en-GB" altLang="en-US" sz="2400" b="1" dirty="0">
                <a:solidFill>
                  <a:srgbClr val="02020A"/>
                </a:solidFill>
                <a:latin typeface="Adobe Kaiti Std R" pitchFamily="18" charset="-128"/>
                <a:ea typeface="Adobe Kaiti Std R" pitchFamily="18" charset="-128"/>
              </a:rPr>
              <a:t>baptise you with water, but one day, someone is going to come, who will baptise you with the </a:t>
            </a:r>
            <a:r>
              <a:rPr lang="en-GB" altLang="en-US" sz="2400" b="1" dirty="0" smtClean="0">
                <a:solidFill>
                  <a:srgbClr val="02020A"/>
                </a:solidFill>
                <a:latin typeface="Adobe Kaiti Std R" pitchFamily="18" charset="-128"/>
                <a:ea typeface="Adobe Kaiti Std R" pitchFamily="18" charset="-128"/>
              </a:rPr>
              <a:t>Holy Spirit </a:t>
            </a:r>
            <a:r>
              <a:rPr lang="en-GB" altLang="en-US" sz="2400" b="1" dirty="0">
                <a:solidFill>
                  <a:srgbClr val="02020A"/>
                </a:solidFill>
                <a:latin typeface="Adobe Kaiti Std R" pitchFamily="18" charset="-128"/>
                <a:ea typeface="Adobe Kaiti Std R" pitchFamily="18" charset="-128"/>
              </a:rPr>
              <a:t>instead.”</a:t>
            </a:r>
            <a:r>
              <a:rPr lang="en-GB" altLang="en-US" b="1" dirty="0">
                <a:solidFill>
                  <a:prstClr val="white"/>
                </a:solidFill>
                <a:latin typeface="Adobe Kaiti Std R" pitchFamily="18" charset="-128"/>
                <a:ea typeface="Adobe Kaiti Std R" pitchFamily="18" charset="-128"/>
              </a:rPr>
              <a:t> </a:t>
            </a:r>
            <a:endParaRPr lang="en-US" altLang="en-US" b="1" dirty="0">
              <a:solidFill>
                <a:prstClr val="white"/>
              </a:solidFill>
              <a:latin typeface="Adobe Kaiti Std R" pitchFamily="18" charset="-128"/>
              <a:ea typeface="Adobe Kaiti Std R" pitchFamily="18" charset="-12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6164" y="2298700"/>
            <a:ext cx="5469467" cy="4102100"/>
          </a:xfrm>
          <a:prstGeom prst="rect">
            <a:avLst/>
          </a:prstGeom>
        </p:spPr>
      </p:pic>
    </p:spTree>
    <p:extLst>
      <p:ext uri="{BB962C8B-B14F-4D97-AF65-F5344CB8AC3E}">
        <p14:creationId xmlns:p14="http://schemas.microsoft.com/office/powerpoint/2010/main" val="34033949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90121"/>
                                        </p:tgtEl>
                                        <p:attrNameLst>
                                          <p:attrName>style.visibility</p:attrName>
                                        </p:attrNameLst>
                                      </p:cBhvr>
                                      <p:to>
                                        <p:strVal val="visible"/>
                                      </p:to>
                                    </p:set>
                                    <p:anim calcmode="lin" valueType="num">
                                      <p:cBhvr additive="base">
                                        <p:cTn id="7" dur="500" fill="hold"/>
                                        <p:tgtEl>
                                          <p:spTgt spid="90121"/>
                                        </p:tgtEl>
                                        <p:attrNameLst>
                                          <p:attrName>ppt_x</p:attrName>
                                        </p:attrNameLst>
                                      </p:cBhvr>
                                      <p:tavLst>
                                        <p:tav tm="0">
                                          <p:val>
                                            <p:strVal val="#ppt_x"/>
                                          </p:val>
                                        </p:tav>
                                        <p:tav tm="100000">
                                          <p:val>
                                            <p:strVal val="#ppt_x"/>
                                          </p:val>
                                        </p:tav>
                                      </p:tavLst>
                                    </p:anim>
                                    <p:anim calcmode="lin" valueType="num">
                                      <p:cBhvr additive="base">
                                        <p:cTn id="8" dur="500" fill="hold"/>
                                        <p:tgtEl>
                                          <p:spTgt spid="9012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0122">
                                            <p:txEl>
                                              <p:pRg st="0" end="0"/>
                                            </p:txEl>
                                          </p:spTgt>
                                        </p:tgtEl>
                                        <p:attrNameLst>
                                          <p:attrName>style.visibility</p:attrName>
                                        </p:attrNameLst>
                                      </p:cBhvr>
                                      <p:to>
                                        <p:strVal val="visible"/>
                                      </p:to>
                                    </p:set>
                                    <p:anim calcmode="lin" valueType="num">
                                      <p:cBhvr additive="base">
                                        <p:cTn id="13" dur="500" fill="hold"/>
                                        <p:tgtEl>
                                          <p:spTgt spid="9012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12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58967" y="756744"/>
            <a:ext cx="4859009" cy="4020207"/>
          </a:xfrm>
        </p:spPr>
      </p:pic>
      <p:sp>
        <p:nvSpPr>
          <p:cNvPr id="3" name="Rectangle 2"/>
          <p:cNvSpPr/>
          <p:nvPr/>
        </p:nvSpPr>
        <p:spPr>
          <a:xfrm>
            <a:off x="662151" y="756744"/>
            <a:ext cx="5486400" cy="5115246"/>
          </a:xfrm>
          <a:prstGeom prst="rect">
            <a:avLst/>
          </a:prstGeom>
        </p:spPr>
        <p:txBody>
          <a:bodyPr wrap="square">
            <a:spAutoFit/>
          </a:bodyPr>
          <a:lstStyle/>
          <a:p>
            <a:pPr marL="342900" lvl="0" indent="-342900" fontAlgn="base">
              <a:spcBef>
                <a:spcPct val="20000"/>
              </a:spcBef>
              <a:spcAft>
                <a:spcPct val="0"/>
              </a:spcAft>
            </a:pPr>
            <a:r>
              <a:rPr kumimoji="0" lang="en-GB" altLang="en-US" sz="3200" b="1" i="0" u="sng" strike="noStrike" kern="0" cap="none" spc="0" normalizeH="0" baseline="0" noProof="0" dirty="0" smtClean="0">
                <a:ln>
                  <a:noFill/>
                </a:ln>
                <a:solidFill>
                  <a:srgbClr val="FF0000"/>
                </a:solidFill>
                <a:effectLst/>
                <a:uLnTx/>
                <a:uFillTx/>
                <a:latin typeface="Arial"/>
                <a:ea typeface="+mn-ea"/>
                <a:cs typeface="+mn-cs"/>
              </a:rPr>
              <a:t>Jacob B.: </a:t>
            </a:r>
            <a:r>
              <a:rPr kumimoji="0" lang="en-GB" altLang="en-US" sz="3200" b="0" i="0" u="none" strike="noStrike" kern="0" cap="none" spc="0" normalizeH="0" baseline="0" noProof="0" dirty="0" smtClean="0">
                <a:ln>
                  <a:noFill/>
                </a:ln>
                <a:effectLst/>
                <a:uLnTx/>
                <a:uFillTx/>
                <a:latin typeface="Arial"/>
                <a:ea typeface="+mn-ea"/>
                <a:cs typeface="+mn-cs"/>
              </a:rPr>
              <a:t>John continued to preach and baptize people until one day Jesus came by to be baptized.  </a:t>
            </a:r>
          </a:p>
          <a:p>
            <a:pPr marL="342900" lvl="0" indent="-342900" fontAlgn="base">
              <a:spcBef>
                <a:spcPct val="20000"/>
              </a:spcBef>
              <a:spcAft>
                <a:spcPct val="0"/>
              </a:spcAft>
            </a:pPr>
            <a:r>
              <a:rPr lang="en-GB" altLang="en-US" sz="3200" b="1" u="sng" kern="0" dirty="0" smtClean="0">
                <a:solidFill>
                  <a:srgbClr val="FF0000"/>
                </a:solidFill>
                <a:latin typeface="Arial"/>
              </a:rPr>
              <a:t>Lexi: </a:t>
            </a:r>
            <a:r>
              <a:rPr kumimoji="0" lang="en-GB" altLang="en-US" sz="3200" b="0" i="0" u="none" strike="noStrike" kern="0" cap="none" spc="0" normalizeH="0" baseline="0" noProof="0" dirty="0" smtClean="0">
                <a:ln>
                  <a:noFill/>
                </a:ln>
                <a:effectLst/>
                <a:uLnTx/>
                <a:uFillTx/>
                <a:latin typeface="Arial"/>
                <a:ea typeface="+mn-ea"/>
                <a:cs typeface="+mn-cs"/>
              </a:rPr>
              <a:t>John didn't know what to say, all he knew was that how could he, just a regular person baptize Jesus the Saviour of the world. </a:t>
            </a:r>
          </a:p>
        </p:txBody>
      </p:sp>
    </p:spTree>
    <p:extLst>
      <p:ext uri="{BB962C8B-B14F-4D97-AF65-F5344CB8AC3E}">
        <p14:creationId xmlns:p14="http://schemas.microsoft.com/office/powerpoint/2010/main" val="372055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noChangeArrowheads="1"/>
          </p:cNvSpPr>
          <p:nvPr>
            <p:ph type="body" idx="1"/>
          </p:nvPr>
        </p:nvSpPr>
        <p:spPr>
          <a:xfrm>
            <a:off x="1919289" y="3213100"/>
            <a:ext cx="8497887" cy="3061576"/>
          </a:xfrm>
        </p:spPr>
        <p:txBody>
          <a:bodyPr rtlCol="0">
            <a:normAutofit fontScale="70000" lnSpcReduction="20000"/>
          </a:bodyPr>
          <a:lstStyle/>
          <a:p>
            <a:pPr fontAlgn="auto">
              <a:lnSpc>
                <a:spcPct val="90000"/>
              </a:lnSpc>
              <a:spcAft>
                <a:spcPts val="0"/>
              </a:spcAft>
              <a:defRPr/>
            </a:pPr>
            <a:r>
              <a:rPr lang="en-GB" sz="3600" b="1" u="sng" dirty="0" smtClean="0">
                <a:solidFill>
                  <a:srgbClr val="FF0000"/>
                </a:solidFill>
                <a:latin typeface="Comic Sans MS" pitchFamily="66" charset="0"/>
              </a:rPr>
              <a:t>Joseph: </a:t>
            </a:r>
            <a:r>
              <a:rPr lang="en-GB" sz="3600" dirty="0" smtClean="0">
                <a:latin typeface="Comic Sans MS" pitchFamily="66" charset="0"/>
              </a:rPr>
              <a:t>One </a:t>
            </a:r>
            <a:r>
              <a:rPr lang="en-GB" sz="3600" dirty="0">
                <a:latin typeface="Comic Sans MS" pitchFamily="66" charset="0"/>
              </a:rPr>
              <a:t>day Jesus came to his cousin John and asked to be baptised. John knew that there was something very special about Jesus and said that he wasn’t even good enough to touch Jesus’ feet.  </a:t>
            </a:r>
          </a:p>
          <a:p>
            <a:pPr fontAlgn="auto">
              <a:lnSpc>
                <a:spcPct val="90000"/>
              </a:lnSpc>
              <a:spcAft>
                <a:spcPts val="0"/>
              </a:spcAft>
              <a:defRPr/>
            </a:pPr>
            <a:endParaRPr lang="en-GB" sz="3600" dirty="0">
              <a:latin typeface="Comic Sans MS" pitchFamily="66" charset="0"/>
            </a:endParaRPr>
          </a:p>
          <a:p>
            <a:pPr fontAlgn="auto">
              <a:lnSpc>
                <a:spcPct val="90000"/>
              </a:lnSpc>
              <a:spcAft>
                <a:spcPts val="0"/>
              </a:spcAft>
              <a:defRPr/>
            </a:pPr>
            <a:r>
              <a:rPr lang="en-GB" sz="3600" b="1" u="sng" dirty="0" smtClean="0">
                <a:solidFill>
                  <a:srgbClr val="FF0000"/>
                </a:solidFill>
                <a:latin typeface="Comic Sans MS" pitchFamily="66" charset="0"/>
              </a:rPr>
              <a:t>Samuel: </a:t>
            </a:r>
            <a:r>
              <a:rPr lang="en-GB" sz="3600" dirty="0" smtClean="0">
                <a:latin typeface="Comic Sans MS" pitchFamily="66" charset="0"/>
              </a:rPr>
              <a:t>John </a:t>
            </a:r>
            <a:r>
              <a:rPr lang="en-GB" sz="3600" dirty="0">
                <a:latin typeface="Comic Sans MS" pitchFamily="66" charset="0"/>
              </a:rPr>
              <a:t>was reluctant to Baptise Jesus – a good man without sin and said, “I should be Baptised by you!”  Jesus told him to Baptise him though so he went ahead with it. </a:t>
            </a:r>
          </a:p>
          <a:p>
            <a:pPr algn="r" fontAlgn="auto">
              <a:lnSpc>
                <a:spcPct val="90000"/>
              </a:lnSpc>
              <a:spcAft>
                <a:spcPts val="0"/>
              </a:spcAft>
              <a:defRPr/>
            </a:pPr>
            <a:r>
              <a:rPr lang="en-GB" sz="3000" dirty="0">
                <a:solidFill>
                  <a:srgbClr val="FFCC99"/>
                </a:solidFill>
                <a:latin typeface="Comic Sans MS" pitchFamily="66" charset="0"/>
              </a:rPr>
              <a:t>  </a:t>
            </a:r>
            <a:r>
              <a:rPr lang="en-GB" sz="2000" dirty="0">
                <a:solidFill>
                  <a:srgbClr val="FFCC99"/>
                </a:solidFill>
                <a:latin typeface="Comic Sans MS" pitchFamily="66" charset="0"/>
              </a:rPr>
              <a:t>Matthew 3.13</a:t>
            </a:r>
            <a:endParaRPr lang="en-US" sz="2800" dirty="0">
              <a:latin typeface="Comic Sans MS" pitchFamily="66" charset="0"/>
            </a:endParaRPr>
          </a:p>
        </p:txBody>
      </p:sp>
      <p:pic>
        <p:nvPicPr>
          <p:cNvPr id="15363" name="Picture 7" descr="c1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9" y="188914"/>
            <a:ext cx="766762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61993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ctrTitle"/>
          </p:nvPr>
        </p:nvSpPr>
        <p:spPr/>
        <p:txBody>
          <a:bodyPr/>
          <a:lstStyle/>
          <a:p>
            <a:r>
              <a:rPr lang="en-GB" altLang="en-US" dirty="0" smtClean="0">
                <a:hlinkClick r:id="rId2"/>
              </a:rPr>
              <a:t>http://www.youtube.com/watch?v=_CVXBCfdrF8</a:t>
            </a:r>
            <a:endParaRPr lang="en-GB" altLang="en-US" dirty="0" smtClean="0"/>
          </a:p>
        </p:txBody>
      </p:sp>
      <p:sp>
        <p:nvSpPr>
          <p:cNvPr id="3" name="Subtitle 2"/>
          <p:cNvSpPr>
            <a:spLocks noGrp="1"/>
          </p:cNvSpPr>
          <p:nvPr>
            <p:ph type="subTitle" idx="1"/>
          </p:nvPr>
        </p:nvSpPr>
        <p:spPr/>
        <p:txBody>
          <a:bodyPr rtlCol="0">
            <a:normAutofit/>
          </a:bodyPr>
          <a:lstStyle/>
          <a:p>
            <a:pPr fontAlgn="auto">
              <a:spcAft>
                <a:spcPts val="0"/>
              </a:spcAft>
              <a:defRPr/>
            </a:pPr>
            <a:r>
              <a:rPr lang="en-GB" dirty="0" smtClean="0"/>
              <a:t>A clip from Jesus of Nazareth</a:t>
            </a:r>
          </a:p>
          <a:p>
            <a:pPr fontAlgn="auto">
              <a:spcAft>
                <a:spcPts val="0"/>
              </a:spcAft>
              <a:defRPr/>
            </a:pPr>
            <a:r>
              <a:rPr lang="en-GB" dirty="0" smtClean="0"/>
              <a:t>John baptises Jesus</a:t>
            </a:r>
          </a:p>
        </p:txBody>
      </p:sp>
    </p:spTree>
    <p:extLst>
      <p:ext uri="{BB962C8B-B14F-4D97-AF65-F5344CB8AC3E}">
        <p14:creationId xmlns:p14="http://schemas.microsoft.com/office/powerpoint/2010/main" val="153960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john_baptising_jes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751" y="333376"/>
            <a:ext cx="4708525" cy="627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Rectangle 8"/>
          <p:cNvSpPr>
            <a:spLocks noGrp="1" noChangeArrowheads="1"/>
          </p:cNvSpPr>
          <p:nvPr>
            <p:ph type="body" sz="half" idx="2"/>
          </p:nvPr>
        </p:nvSpPr>
        <p:spPr>
          <a:xfrm>
            <a:off x="7608888" y="1600200"/>
            <a:ext cx="2601912" cy="4495800"/>
          </a:xfrm>
        </p:spPr>
        <p:txBody>
          <a:bodyPr/>
          <a:lstStyle/>
          <a:p>
            <a:pPr marL="0" indent="0">
              <a:buNone/>
            </a:pPr>
            <a:r>
              <a:rPr lang="en-GB" altLang="en-US" b="1" u="sng" dirty="0" err="1" smtClean="0">
                <a:solidFill>
                  <a:srgbClr val="FF0000"/>
                </a:solidFill>
              </a:rPr>
              <a:t>Luiza</a:t>
            </a:r>
            <a:r>
              <a:rPr lang="en-GB" altLang="en-US" b="1" u="sng" dirty="0" smtClean="0">
                <a:solidFill>
                  <a:srgbClr val="FF0000"/>
                </a:solidFill>
              </a:rPr>
              <a:t>: </a:t>
            </a:r>
            <a:r>
              <a:rPr lang="en-GB" altLang="en-US" dirty="0" smtClean="0"/>
              <a:t>Why do you think that Jesus insisted on being Baptised? </a:t>
            </a:r>
            <a:endParaRPr lang="en-US" altLang="en-US" dirty="0" smtClean="0"/>
          </a:p>
        </p:txBody>
      </p:sp>
    </p:spTree>
    <p:extLst>
      <p:ext uri="{BB962C8B-B14F-4D97-AF65-F5344CB8AC3E}">
        <p14:creationId xmlns:p14="http://schemas.microsoft.com/office/powerpoint/2010/main" val="42192541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740979"/>
            <a:ext cx="10972800" cy="5385185"/>
          </a:xfrm>
        </p:spPr>
        <p:txBody>
          <a:bodyPr/>
          <a:lstStyle/>
          <a:p>
            <a:pPr marL="0" indent="0">
              <a:buNone/>
            </a:pPr>
            <a:r>
              <a:rPr lang="en-GB" dirty="0" smtClean="0"/>
              <a:t>Ava: Jesus wanted to us to be baptised to wash away our wrong doings and to welcome us into the family of God.</a:t>
            </a:r>
            <a:endParaRPr lang="en-GB" dirty="0"/>
          </a:p>
        </p:txBody>
      </p:sp>
      <p:pic>
        <p:nvPicPr>
          <p:cNvPr id="3" name="Picture 2"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64336" y="2043047"/>
            <a:ext cx="3939595" cy="4083117"/>
          </a:xfrm>
          <a:prstGeom prst="rect">
            <a:avLst/>
          </a:prstGeom>
          <a:noFill/>
          <a:ln>
            <a:noFill/>
          </a:ln>
        </p:spPr>
      </p:pic>
    </p:spTree>
    <p:extLst>
      <p:ext uri="{BB962C8B-B14F-4D97-AF65-F5344CB8AC3E}">
        <p14:creationId xmlns:p14="http://schemas.microsoft.com/office/powerpoint/2010/main" val="25130299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7" name="Rectangle 5"/>
          <p:cNvSpPr>
            <a:spLocks noGrp="1" noChangeArrowheads="1"/>
          </p:cNvSpPr>
          <p:nvPr>
            <p:ph type="body" sz="half" idx="1"/>
          </p:nvPr>
        </p:nvSpPr>
        <p:spPr>
          <a:xfrm>
            <a:off x="568272" y="439902"/>
            <a:ext cx="5005387" cy="5905500"/>
          </a:xfrm>
        </p:spPr>
        <p:txBody>
          <a:bodyPr rtlCol="0">
            <a:normAutofit lnSpcReduction="10000"/>
          </a:bodyPr>
          <a:lstStyle/>
          <a:p>
            <a:pPr fontAlgn="auto">
              <a:lnSpc>
                <a:spcPct val="90000"/>
              </a:lnSpc>
              <a:spcAft>
                <a:spcPts val="0"/>
              </a:spcAft>
              <a:buNone/>
              <a:defRPr/>
            </a:pPr>
            <a:r>
              <a:rPr lang="en-GB" dirty="0" smtClean="0"/>
              <a:t>   </a:t>
            </a:r>
            <a:r>
              <a:rPr lang="en-GB" b="1" u="sng" dirty="0" smtClean="0">
                <a:solidFill>
                  <a:srgbClr val="FF0000"/>
                </a:solidFill>
              </a:rPr>
              <a:t>Caleb: </a:t>
            </a:r>
            <a:r>
              <a:rPr lang="en-GB" dirty="0" smtClean="0"/>
              <a:t>When Jesus came up from the water John heard the Voice of God saying: </a:t>
            </a:r>
            <a:r>
              <a:rPr lang="en-US" i="1" dirty="0" smtClean="0">
                <a:solidFill>
                  <a:srgbClr val="FFFF99"/>
                </a:solidFill>
              </a:rPr>
              <a:t>"This is my beloved son, in whom I am well pleased." </a:t>
            </a:r>
          </a:p>
          <a:p>
            <a:pPr fontAlgn="auto">
              <a:lnSpc>
                <a:spcPct val="90000"/>
              </a:lnSpc>
              <a:spcAft>
                <a:spcPts val="0"/>
              </a:spcAft>
              <a:buNone/>
              <a:defRPr/>
            </a:pPr>
            <a:endParaRPr lang="en-GB" i="1" dirty="0" smtClean="0">
              <a:solidFill>
                <a:srgbClr val="FFFF99"/>
              </a:solidFill>
            </a:endParaRPr>
          </a:p>
          <a:p>
            <a:pPr fontAlgn="auto">
              <a:lnSpc>
                <a:spcPct val="90000"/>
              </a:lnSpc>
              <a:spcAft>
                <a:spcPts val="0"/>
              </a:spcAft>
              <a:buNone/>
              <a:defRPr/>
            </a:pPr>
            <a:r>
              <a:rPr lang="en-GB" dirty="0" smtClean="0"/>
              <a:t>   </a:t>
            </a:r>
            <a:r>
              <a:rPr lang="en-GB" b="1" u="sng" dirty="0" smtClean="0">
                <a:solidFill>
                  <a:srgbClr val="FF0000"/>
                </a:solidFill>
              </a:rPr>
              <a:t>Joel: </a:t>
            </a:r>
            <a:r>
              <a:rPr lang="en-GB" dirty="0" smtClean="0"/>
              <a:t>The Bible says that God’s spirit of peace came in the form of a white dove. </a:t>
            </a:r>
          </a:p>
          <a:p>
            <a:pPr fontAlgn="auto">
              <a:lnSpc>
                <a:spcPct val="90000"/>
              </a:lnSpc>
              <a:spcAft>
                <a:spcPts val="0"/>
              </a:spcAft>
              <a:buNone/>
              <a:defRPr/>
            </a:pPr>
            <a:endParaRPr lang="en-GB" dirty="0" smtClean="0"/>
          </a:p>
          <a:p>
            <a:pPr fontAlgn="auto">
              <a:lnSpc>
                <a:spcPct val="90000"/>
              </a:lnSpc>
              <a:spcAft>
                <a:spcPts val="0"/>
              </a:spcAft>
              <a:buNone/>
              <a:defRPr/>
            </a:pPr>
            <a:r>
              <a:rPr lang="en-GB" sz="2000" b="1" dirty="0">
                <a:solidFill>
                  <a:schemeClr val="bg1"/>
                </a:solidFill>
              </a:rPr>
              <a:t>    </a:t>
            </a:r>
            <a:r>
              <a:rPr lang="en-GB" sz="2400" b="1" u="sng" dirty="0" smtClean="0">
                <a:solidFill>
                  <a:srgbClr val="FF0000"/>
                </a:solidFill>
              </a:rPr>
              <a:t>Ethan:   </a:t>
            </a:r>
            <a:r>
              <a:rPr lang="en-GB" sz="2400" b="1" dirty="0"/>
              <a:t>This event has great significance in Jesus’ life because from that moment – Jesus realised that he was God’s chosen one – and that he had his own message to bring to mankind. </a:t>
            </a:r>
            <a:endParaRPr lang="en-US" sz="2400" b="1" dirty="0"/>
          </a:p>
        </p:txBody>
      </p:sp>
      <p:pic>
        <p:nvPicPr>
          <p:cNvPr id="18435" name="Picture 8" descr="Dove%20siz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9056" y="552835"/>
            <a:ext cx="5477112" cy="46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7912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Jesus_Baptised-756x57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4993" y="590610"/>
            <a:ext cx="6869517" cy="5179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77254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5" descr="JesusBaptis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31029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0772" y="670036"/>
            <a:ext cx="10972800" cy="4525963"/>
          </a:xfrm>
        </p:spPr>
        <p:txBody>
          <a:bodyPr/>
          <a:lstStyle/>
          <a:p>
            <a:pPr marL="0" indent="0" algn="ctr">
              <a:buNone/>
            </a:pPr>
            <a:r>
              <a:rPr lang="en-GB" b="1" u="sng" dirty="0" smtClean="0">
                <a:solidFill>
                  <a:srgbClr val="FF0000"/>
                </a:solidFill>
              </a:rPr>
              <a:t>Imogen: </a:t>
            </a:r>
            <a:r>
              <a:rPr lang="en-GB" dirty="0" smtClean="0"/>
              <a:t>The Word of the Lord</a:t>
            </a:r>
            <a:endParaRPr lang="en-GB" dirty="0"/>
          </a:p>
          <a:p>
            <a:pPr marL="0" indent="0" algn="ctr">
              <a:buNone/>
            </a:pPr>
            <a:r>
              <a:rPr lang="en-GB" b="1" u="sng" dirty="0" smtClean="0">
                <a:solidFill>
                  <a:srgbClr val="FFFF00"/>
                </a:solidFill>
              </a:rPr>
              <a:t>All: </a:t>
            </a:r>
            <a:r>
              <a:rPr lang="en-GB" dirty="0" smtClean="0"/>
              <a:t>Thanks be to God</a:t>
            </a:r>
            <a:endParaRPr lang="en-GB" dirty="0"/>
          </a:p>
        </p:txBody>
      </p:sp>
      <p:pic>
        <p:nvPicPr>
          <p:cNvPr id="3" name="Picture 2"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19603" y="2124053"/>
            <a:ext cx="2795138" cy="4024498"/>
          </a:xfrm>
          <a:prstGeom prst="rect">
            <a:avLst/>
          </a:prstGeom>
          <a:noFill/>
          <a:ln>
            <a:noFill/>
          </a:ln>
        </p:spPr>
      </p:pic>
    </p:spTree>
    <p:extLst>
      <p:ext uri="{BB962C8B-B14F-4D97-AF65-F5344CB8AC3E}">
        <p14:creationId xmlns:p14="http://schemas.microsoft.com/office/powerpoint/2010/main" val="40266030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567559"/>
            <a:ext cx="10972800" cy="5558605"/>
          </a:xfrm>
        </p:spPr>
        <p:txBody>
          <a:bodyPr/>
          <a:lstStyle/>
          <a:p>
            <a:pPr marL="0" indent="0">
              <a:buNone/>
            </a:pPr>
            <a:r>
              <a:rPr lang="en-US" b="1" u="sng" dirty="0" smtClean="0">
                <a:solidFill>
                  <a:srgbClr val="FF0000"/>
                </a:solidFill>
              </a:rPr>
              <a:t>Charlie: </a:t>
            </a:r>
            <a:r>
              <a:rPr lang="en-US" dirty="0" smtClean="0"/>
              <a:t>Inspired by the words of St Mark, who knew that it is not always easy to be loving, let us ask God to help us to keep our promises by sending the Holy Spirit to support us.</a:t>
            </a:r>
          </a:p>
          <a:p>
            <a:pPr marL="0" indent="0">
              <a:buNone/>
            </a:pPr>
            <a:r>
              <a:rPr lang="en-US" dirty="0" smtClean="0"/>
              <a:t> </a:t>
            </a:r>
          </a:p>
          <a:p>
            <a:pPr marL="0" indent="0">
              <a:buNone/>
            </a:pPr>
            <a:r>
              <a:rPr lang="en-US" b="1" u="sng" dirty="0" err="1">
                <a:solidFill>
                  <a:srgbClr val="FF0000"/>
                </a:solidFill>
              </a:rPr>
              <a:t>J</a:t>
            </a:r>
            <a:r>
              <a:rPr lang="en-US" b="1" u="sng" dirty="0" err="1" smtClean="0">
                <a:solidFill>
                  <a:srgbClr val="FF0000"/>
                </a:solidFill>
              </a:rPr>
              <a:t>esmine</a:t>
            </a:r>
            <a:r>
              <a:rPr lang="en-US" dirty="0" smtClean="0"/>
              <a:t> The response is “Lord, help me to show love.” </a:t>
            </a:r>
          </a:p>
          <a:p>
            <a:pPr marL="0" indent="0">
              <a:buNone/>
            </a:pPr>
            <a:endParaRPr lang="en-US" dirty="0"/>
          </a:p>
          <a:p>
            <a:pPr marL="0" indent="0">
              <a:buNone/>
            </a:pPr>
            <a:r>
              <a:rPr lang="en-US" dirty="0" smtClean="0">
                <a:solidFill>
                  <a:srgbClr val="FFC000"/>
                </a:solidFill>
              </a:rPr>
              <a:t>All: “Lord, help me to show love.” </a:t>
            </a:r>
          </a:p>
          <a:p>
            <a:pPr marL="0" indent="0">
              <a:buNone/>
            </a:pPr>
            <a:endParaRPr lang="en-US" dirty="0" smtClean="0"/>
          </a:p>
          <a:p>
            <a:pPr marL="0" indent="0">
              <a:buNone/>
            </a:pPr>
            <a:endParaRPr lang="en-US" dirty="0"/>
          </a:p>
        </p:txBody>
      </p:sp>
      <p:pic>
        <p:nvPicPr>
          <p:cNvPr id="3" name="Picture 2"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03801" y="3219110"/>
            <a:ext cx="2978599" cy="3380019"/>
          </a:xfrm>
          <a:prstGeom prst="rect">
            <a:avLst/>
          </a:prstGeom>
          <a:noFill/>
          <a:ln>
            <a:noFill/>
          </a:ln>
        </p:spPr>
      </p:pic>
    </p:spTree>
    <p:extLst>
      <p:ext uri="{BB962C8B-B14F-4D97-AF65-F5344CB8AC3E}">
        <p14:creationId xmlns:p14="http://schemas.microsoft.com/office/powerpoint/2010/main" val="37885250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346841"/>
            <a:ext cx="10972800" cy="5779323"/>
          </a:xfrm>
        </p:spPr>
        <p:txBody>
          <a:bodyPr/>
          <a:lstStyle/>
          <a:p>
            <a:pPr marL="1187450" indent="0">
              <a:spcAft>
                <a:spcPts val="0"/>
              </a:spcAft>
              <a:buNone/>
            </a:pPr>
            <a:r>
              <a:rPr lang="en-GB" b="1" u="sng" dirty="0" err="1" smtClean="0">
                <a:solidFill>
                  <a:srgbClr val="FF0000"/>
                </a:solidFill>
                <a:latin typeface="Arial" panose="020B0604020202020204" pitchFamily="34" charset="0"/>
                <a:ea typeface="Times New Roman" panose="02020603050405020304" pitchFamily="18" charset="0"/>
              </a:rPr>
              <a:t>Izzak</a:t>
            </a:r>
            <a:r>
              <a:rPr lang="en-GB" b="1" u="sng" dirty="0" smtClean="0">
                <a:solidFill>
                  <a:srgbClr val="FF0000"/>
                </a:solidFill>
                <a:latin typeface="Arial" panose="020B0604020202020204" pitchFamily="34" charset="0"/>
                <a:ea typeface="Times New Roman" panose="02020603050405020304" pitchFamily="18" charset="0"/>
              </a:rPr>
              <a:t>: </a:t>
            </a:r>
            <a:r>
              <a:rPr lang="en-GB" dirty="0">
                <a:latin typeface="Arial" panose="020B0604020202020204" pitchFamily="34" charset="0"/>
                <a:ea typeface="Times New Roman" panose="02020603050405020304" pitchFamily="18" charset="0"/>
              </a:rPr>
              <a:t>When I am impatient or </a:t>
            </a:r>
            <a:r>
              <a:rPr lang="en-GB" dirty="0" smtClean="0">
                <a:latin typeface="Arial" panose="020B0604020202020204" pitchFamily="34" charset="0"/>
                <a:ea typeface="Times New Roman" panose="02020603050405020304" pitchFamily="18" charset="0"/>
              </a:rPr>
              <a:t>unkind</a:t>
            </a:r>
            <a:r>
              <a:rPr lang="en-GB" b="1" dirty="0" smtClean="0">
                <a:latin typeface="Arial" panose="020B0604020202020204" pitchFamily="34" charset="0"/>
                <a:ea typeface="Times New Roman" panose="02020603050405020304" pitchFamily="18" charset="0"/>
              </a:rPr>
              <a:t>/R</a:t>
            </a:r>
          </a:p>
          <a:p>
            <a:pPr marL="1187450" indent="0">
              <a:spcAft>
                <a:spcPts val="0"/>
              </a:spcAft>
              <a:buNone/>
            </a:pPr>
            <a:r>
              <a:rPr lang="en-US" dirty="0" smtClean="0">
                <a:solidFill>
                  <a:srgbClr val="FFC000"/>
                </a:solidFill>
              </a:rPr>
              <a:t>All: “Lord, help me to show love.” </a:t>
            </a:r>
            <a:endParaRPr lang="en-GB" sz="2000" dirty="0" smtClean="0">
              <a:effectLst/>
              <a:latin typeface="Times New Roman" panose="02020603050405020304" pitchFamily="18" charset="0"/>
              <a:ea typeface="Times New Roman" panose="02020603050405020304" pitchFamily="18" charset="0"/>
            </a:endParaRPr>
          </a:p>
          <a:p>
            <a:pPr marL="0" lvl="0" indent="0">
              <a:buNone/>
            </a:pPr>
            <a:r>
              <a:rPr lang="en-GB" dirty="0">
                <a:latin typeface="Arial" panose="020B0604020202020204" pitchFamily="34" charset="0"/>
                <a:ea typeface="Times New Roman" panose="02020603050405020304" pitchFamily="18" charset="0"/>
              </a:rPr>
              <a:t> </a:t>
            </a:r>
            <a:r>
              <a:rPr lang="en-GB" b="1" u="sng" dirty="0" smtClean="0">
                <a:solidFill>
                  <a:srgbClr val="FF0000"/>
                </a:solidFill>
                <a:latin typeface="Arial" panose="020B0604020202020204" pitchFamily="34" charset="0"/>
                <a:ea typeface="Times New Roman" panose="02020603050405020304" pitchFamily="18" charset="0"/>
              </a:rPr>
              <a:t>Jacob J</a:t>
            </a:r>
            <a:r>
              <a:rPr lang="en-GB" b="1" dirty="0" smtClean="0">
                <a:latin typeface="Arial" panose="020B0604020202020204" pitchFamily="34" charset="0"/>
                <a:ea typeface="Times New Roman" panose="02020603050405020304" pitchFamily="18" charset="0"/>
              </a:rPr>
              <a:t>.:</a:t>
            </a:r>
            <a:r>
              <a:rPr lang="en-GB" dirty="0" smtClean="0">
                <a:latin typeface="Arial" panose="020B0604020202020204" pitchFamily="34" charset="0"/>
                <a:ea typeface="Times New Roman" panose="02020603050405020304" pitchFamily="18" charset="0"/>
              </a:rPr>
              <a:t> </a:t>
            </a:r>
            <a:r>
              <a:rPr lang="en-GB" dirty="0">
                <a:latin typeface="Arial" panose="020B0604020202020204" pitchFamily="34" charset="0"/>
                <a:ea typeface="Times New Roman" panose="02020603050405020304" pitchFamily="18" charset="0"/>
              </a:rPr>
              <a:t>When I am </a:t>
            </a:r>
            <a:r>
              <a:rPr lang="en-GB" dirty="0" smtClean="0">
                <a:latin typeface="Arial" panose="020B0604020202020204" pitchFamily="34" charset="0"/>
                <a:ea typeface="Times New Roman" panose="02020603050405020304" pitchFamily="18" charset="0"/>
              </a:rPr>
              <a:t>jealous</a:t>
            </a:r>
            <a:r>
              <a:rPr lang="en-GB" b="1" dirty="0" smtClean="0">
                <a:latin typeface="Arial" panose="020B0604020202020204" pitchFamily="34" charset="0"/>
                <a:ea typeface="Times New Roman" panose="02020603050405020304" pitchFamily="18" charset="0"/>
              </a:rPr>
              <a:t>/R</a:t>
            </a:r>
          </a:p>
          <a:p>
            <a:pPr marL="0" lvl="0" indent="0">
              <a:buNone/>
            </a:pPr>
            <a:r>
              <a:rPr lang="en-GB" dirty="0" smtClean="0">
                <a:latin typeface="Arial" panose="020B0604020202020204" pitchFamily="34" charset="0"/>
                <a:ea typeface="Times New Roman" panose="02020603050405020304" pitchFamily="18" charset="0"/>
              </a:rPr>
              <a:t> </a:t>
            </a:r>
            <a:r>
              <a:rPr lang="en-US" dirty="0">
                <a:solidFill>
                  <a:srgbClr val="FFC000"/>
                </a:solidFill>
              </a:rPr>
              <a:t>All: “Lord, help me to show love</a:t>
            </a:r>
            <a:r>
              <a:rPr lang="en-US" dirty="0" smtClean="0">
                <a:solidFill>
                  <a:srgbClr val="FFC000"/>
                </a:solidFill>
              </a:rPr>
              <a:t>.”</a:t>
            </a:r>
            <a:endParaRPr lang="en-GB" sz="2000" dirty="0" smtClean="0">
              <a:effectLst/>
              <a:latin typeface="Times New Roman" panose="02020603050405020304" pitchFamily="18" charset="0"/>
              <a:ea typeface="Times New Roman" panose="02020603050405020304" pitchFamily="18" charset="0"/>
            </a:endParaRPr>
          </a:p>
          <a:p>
            <a:pPr marL="0" lvl="0" indent="0">
              <a:buNone/>
            </a:pPr>
            <a:r>
              <a:rPr lang="en-GB" b="1" dirty="0">
                <a:latin typeface="Arial" panose="020B0604020202020204" pitchFamily="34" charset="0"/>
                <a:ea typeface="Times New Roman" panose="02020603050405020304" pitchFamily="18" charset="0"/>
              </a:rPr>
              <a:t> </a:t>
            </a:r>
            <a:r>
              <a:rPr lang="en-GB" b="1" u="sng" dirty="0" smtClean="0">
                <a:solidFill>
                  <a:srgbClr val="FF0000"/>
                </a:solidFill>
                <a:latin typeface="Arial" panose="020B0604020202020204" pitchFamily="34" charset="0"/>
                <a:ea typeface="Times New Roman" panose="02020603050405020304" pitchFamily="18" charset="0"/>
              </a:rPr>
              <a:t>Lexi:  </a:t>
            </a:r>
            <a:r>
              <a:rPr lang="en-GB" dirty="0">
                <a:latin typeface="Arial" panose="020B0604020202020204" pitchFamily="34" charset="0"/>
                <a:ea typeface="Times New Roman" panose="02020603050405020304" pitchFamily="18" charset="0"/>
              </a:rPr>
              <a:t>When I am boastful or conceited/</a:t>
            </a:r>
            <a:r>
              <a:rPr lang="en-GB" b="1" dirty="0">
                <a:latin typeface="Arial" panose="020B0604020202020204" pitchFamily="34" charset="0"/>
                <a:ea typeface="Times New Roman" panose="02020603050405020304" pitchFamily="18" charset="0"/>
              </a:rPr>
              <a:t> R </a:t>
            </a:r>
            <a:endParaRPr lang="en-GB" b="1" dirty="0" smtClean="0">
              <a:latin typeface="Arial" panose="020B0604020202020204" pitchFamily="34" charset="0"/>
              <a:ea typeface="Times New Roman" panose="02020603050405020304" pitchFamily="18" charset="0"/>
            </a:endParaRPr>
          </a:p>
          <a:p>
            <a:pPr marL="0" lvl="0" indent="0">
              <a:buNone/>
            </a:pPr>
            <a:r>
              <a:rPr lang="en-US" dirty="0" smtClean="0">
                <a:solidFill>
                  <a:srgbClr val="FFC000"/>
                </a:solidFill>
              </a:rPr>
              <a:t>All</a:t>
            </a:r>
            <a:r>
              <a:rPr lang="en-US" dirty="0">
                <a:solidFill>
                  <a:srgbClr val="FFC000"/>
                </a:solidFill>
              </a:rPr>
              <a:t>: “Lord, help me to show love</a:t>
            </a:r>
            <a:r>
              <a:rPr lang="en-US" dirty="0" smtClean="0">
                <a:solidFill>
                  <a:srgbClr val="FFC000"/>
                </a:solidFill>
              </a:rPr>
              <a:t>.</a:t>
            </a:r>
          </a:p>
          <a:p>
            <a:pPr marL="0" lvl="0" indent="0">
              <a:buNone/>
            </a:pPr>
            <a:r>
              <a:rPr lang="en-GB" b="1" dirty="0" smtClean="0">
                <a:latin typeface="Arial" panose="020B0604020202020204" pitchFamily="34" charset="0"/>
                <a:ea typeface="Times New Roman" panose="02020603050405020304" pitchFamily="18" charset="0"/>
              </a:rPr>
              <a:t> </a:t>
            </a:r>
            <a:r>
              <a:rPr lang="en-GB" b="1" dirty="0" err="1" smtClean="0">
                <a:solidFill>
                  <a:srgbClr val="FF0000"/>
                </a:solidFill>
                <a:latin typeface="Arial" panose="020B0604020202020204" pitchFamily="34" charset="0"/>
                <a:ea typeface="Times New Roman" panose="02020603050405020304" pitchFamily="18" charset="0"/>
              </a:rPr>
              <a:t>Fia</a:t>
            </a:r>
            <a:r>
              <a:rPr lang="en-GB" b="1" dirty="0" smtClean="0">
                <a:solidFill>
                  <a:srgbClr val="FF0000"/>
                </a:solidFill>
                <a:latin typeface="Arial" panose="020B0604020202020204" pitchFamily="34" charset="0"/>
                <a:ea typeface="Times New Roman" panose="02020603050405020304" pitchFamily="18" charset="0"/>
              </a:rPr>
              <a:t>:</a:t>
            </a:r>
            <a:r>
              <a:rPr lang="en-GB" b="1" dirty="0" smtClean="0">
                <a:latin typeface="Arial" panose="020B0604020202020204" pitchFamily="34" charset="0"/>
                <a:ea typeface="Times New Roman" panose="02020603050405020304" pitchFamily="18" charset="0"/>
              </a:rPr>
              <a:t> </a:t>
            </a:r>
            <a:r>
              <a:rPr lang="en-GB" dirty="0">
                <a:latin typeface="Arial" panose="020B0604020202020204" pitchFamily="34" charset="0"/>
                <a:ea typeface="Times New Roman" panose="02020603050405020304" pitchFamily="18" charset="0"/>
              </a:rPr>
              <a:t>When I am rude or </a:t>
            </a:r>
            <a:r>
              <a:rPr lang="en-GB" dirty="0" smtClean="0">
                <a:latin typeface="Arial" panose="020B0604020202020204" pitchFamily="34" charset="0"/>
                <a:ea typeface="Times New Roman" panose="02020603050405020304" pitchFamily="18" charset="0"/>
              </a:rPr>
              <a:t>selfish</a:t>
            </a:r>
            <a:r>
              <a:rPr lang="en-GB" b="1" dirty="0" smtClean="0">
                <a:latin typeface="Arial" panose="020B0604020202020204" pitchFamily="34" charset="0"/>
                <a:ea typeface="Times New Roman" panose="02020603050405020304" pitchFamily="18" charset="0"/>
              </a:rPr>
              <a:t>/R</a:t>
            </a:r>
          </a:p>
          <a:p>
            <a:pPr marL="0" lvl="0" indent="0">
              <a:buNone/>
            </a:pPr>
            <a:r>
              <a:rPr lang="en-US" dirty="0">
                <a:solidFill>
                  <a:srgbClr val="FFC000"/>
                </a:solidFill>
              </a:rPr>
              <a:t>All: “Lord, help me to show love.” </a:t>
            </a:r>
          </a:p>
          <a:p>
            <a:pPr marL="0" lvl="0" indent="0">
              <a:buNone/>
            </a:pPr>
            <a:endParaRPr lang="en-GB" dirty="0"/>
          </a:p>
        </p:txBody>
      </p:sp>
    </p:spTree>
    <p:extLst>
      <p:ext uri="{BB962C8B-B14F-4D97-AF65-F5344CB8AC3E}">
        <p14:creationId xmlns:p14="http://schemas.microsoft.com/office/powerpoint/2010/main" val="390278379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b="1" u="sng" dirty="0" err="1" smtClean="0">
                <a:solidFill>
                  <a:srgbClr val="FF0000"/>
                </a:solidFill>
              </a:rPr>
              <a:t>Kyleisha</a:t>
            </a:r>
            <a:r>
              <a:rPr lang="en-US" b="1" u="sng" dirty="0" smtClean="0">
                <a:solidFill>
                  <a:srgbClr val="FF0000"/>
                </a:solidFill>
              </a:rPr>
              <a:t>: </a:t>
            </a:r>
            <a:r>
              <a:rPr lang="en-US" dirty="0" smtClean="0"/>
              <a:t>When I take offence or am resentful/R</a:t>
            </a:r>
          </a:p>
          <a:p>
            <a:pPr marL="0" indent="0">
              <a:buNone/>
            </a:pPr>
            <a:r>
              <a:rPr lang="en-US" b="1" u="sng" dirty="0" smtClean="0">
                <a:solidFill>
                  <a:srgbClr val="FFC000"/>
                </a:solidFill>
              </a:rPr>
              <a:t>All: </a:t>
            </a:r>
            <a:r>
              <a:rPr lang="en-US" dirty="0" smtClean="0">
                <a:solidFill>
                  <a:srgbClr val="FFC000"/>
                </a:solidFill>
              </a:rPr>
              <a:t>“Lord, help me to show love.</a:t>
            </a:r>
            <a:endParaRPr lang="en-US" dirty="0" smtClean="0"/>
          </a:p>
          <a:p>
            <a:pPr marL="0" indent="0">
              <a:buNone/>
            </a:pPr>
            <a:r>
              <a:rPr lang="en-US" dirty="0" smtClean="0"/>
              <a:t>Ava: When I tell lies or gossip about others/R</a:t>
            </a:r>
          </a:p>
          <a:p>
            <a:pPr marL="0" indent="0">
              <a:buNone/>
            </a:pPr>
            <a:r>
              <a:rPr lang="en-US" b="1" u="sng" dirty="0" smtClean="0">
                <a:solidFill>
                  <a:srgbClr val="FFC000"/>
                </a:solidFill>
              </a:rPr>
              <a:t>All: </a:t>
            </a:r>
            <a:r>
              <a:rPr lang="en-US" dirty="0" smtClean="0">
                <a:solidFill>
                  <a:srgbClr val="FFC000"/>
                </a:solidFill>
              </a:rPr>
              <a:t>“Lord, help me to show love.</a:t>
            </a:r>
            <a:endParaRPr lang="en-US" dirty="0" smtClean="0"/>
          </a:p>
          <a:p>
            <a:pPr marL="0" indent="0">
              <a:buNone/>
            </a:pPr>
            <a:r>
              <a:rPr lang="en-US" b="1" u="sng" dirty="0" smtClean="0">
                <a:solidFill>
                  <a:srgbClr val="FF0000"/>
                </a:solidFill>
              </a:rPr>
              <a:t>Samuel M : </a:t>
            </a:r>
            <a:r>
              <a:rPr lang="en-US" dirty="0" smtClean="0"/>
              <a:t>Let us take (join) hands to show that we are friends with one another as Jesus asked us to be. Then say together the prayer that Jesus taught his </a:t>
            </a:r>
            <a:r>
              <a:rPr lang="en-US" dirty="0" err="1" smtClean="0"/>
              <a:t>followers..“Our</a:t>
            </a:r>
            <a:r>
              <a:rPr lang="en-US" dirty="0" smtClean="0"/>
              <a:t> Father…”</a:t>
            </a:r>
          </a:p>
          <a:p>
            <a:pPr marL="0" indent="0">
              <a:buNone/>
            </a:pPr>
            <a:endParaRPr lang="en-GB" dirty="0"/>
          </a:p>
        </p:txBody>
      </p:sp>
    </p:spTree>
    <p:extLst>
      <p:ext uri="{BB962C8B-B14F-4D97-AF65-F5344CB8AC3E}">
        <p14:creationId xmlns:p14="http://schemas.microsoft.com/office/powerpoint/2010/main" val="41630236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67137" y="309535"/>
            <a:ext cx="8335549" cy="5996672"/>
          </a:xfrm>
        </p:spPr>
      </p:pic>
    </p:spTree>
    <p:extLst>
      <p:ext uri="{BB962C8B-B14F-4D97-AF65-F5344CB8AC3E}">
        <p14:creationId xmlns:p14="http://schemas.microsoft.com/office/powerpoint/2010/main" val="321549275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6538" y="601518"/>
            <a:ext cx="10972800" cy="4525963"/>
          </a:xfrm>
        </p:spPr>
        <p:txBody>
          <a:bodyPr/>
          <a:lstStyle/>
          <a:p>
            <a:pPr marL="467360" indent="0">
              <a:spcAft>
                <a:spcPts val="0"/>
              </a:spcAft>
              <a:buNone/>
            </a:pPr>
            <a:r>
              <a:rPr lang="en-GB" b="1" u="sng" dirty="0" smtClean="0">
                <a:solidFill>
                  <a:srgbClr val="FF0000"/>
                </a:solidFill>
                <a:latin typeface="Arial" panose="020B0604020202020204" pitchFamily="34" charset="0"/>
                <a:ea typeface="Times New Roman" panose="02020603050405020304" pitchFamily="18" charset="0"/>
              </a:rPr>
              <a:t>Joel: </a:t>
            </a:r>
            <a:r>
              <a:rPr lang="en-GB" dirty="0" smtClean="0">
                <a:latin typeface="Arial" panose="020B0604020202020204" pitchFamily="34" charset="0"/>
                <a:ea typeface="Times New Roman" panose="02020603050405020304" pitchFamily="18" charset="0"/>
              </a:rPr>
              <a:t>Before </a:t>
            </a:r>
            <a:r>
              <a:rPr lang="en-GB" dirty="0">
                <a:latin typeface="Arial" panose="020B0604020202020204" pitchFamily="34" charset="0"/>
                <a:ea typeface="Times New Roman" panose="02020603050405020304" pitchFamily="18" charset="0"/>
              </a:rPr>
              <a:t>we sing our closing hymn, let us remember                           now make a silent promise to try live like Jesus for the rest of the day and ask his help if we need it.</a:t>
            </a:r>
            <a:endParaRPr lang="en-GB" sz="2000" dirty="0" smtClean="0">
              <a:effectLst/>
              <a:latin typeface="Times New Roman" panose="02020603050405020304" pitchFamily="18" charset="0"/>
              <a:ea typeface="Times New Roman" panose="02020603050405020304" pitchFamily="18" charset="0"/>
            </a:endParaRPr>
          </a:p>
          <a:p>
            <a:pPr marL="467360" indent="0">
              <a:spcAft>
                <a:spcPts val="0"/>
              </a:spcAft>
              <a:buNone/>
            </a:pPr>
            <a:r>
              <a:rPr lang="en-GB" b="1" dirty="0">
                <a:latin typeface="Arial" panose="020B0604020202020204" pitchFamily="34" charset="0"/>
                <a:ea typeface="Times New Roman" panose="02020603050405020304" pitchFamily="18" charset="0"/>
              </a:rPr>
              <a:t> </a:t>
            </a:r>
            <a:endParaRPr lang="en-GB" sz="2000" dirty="0" smtClean="0">
              <a:effectLst/>
              <a:latin typeface="Times New Roman" panose="02020603050405020304" pitchFamily="18" charset="0"/>
              <a:ea typeface="Times New Roman" panose="02020603050405020304" pitchFamily="18" charset="0"/>
            </a:endParaRPr>
          </a:p>
          <a:p>
            <a:pPr marL="810260">
              <a:spcAft>
                <a:spcPts val="0"/>
              </a:spcAft>
            </a:pPr>
            <a:r>
              <a:rPr lang="en-GB" b="1" dirty="0">
                <a:latin typeface="Arial" panose="020B0604020202020204" pitchFamily="34" charset="0"/>
                <a:ea typeface="Times New Roman" panose="02020603050405020304" pitchFamily="18" charset="0"/>
              </a:rPr>
              <a:t>Final hymn:</a:t>
            </a:r>
            <a:r>
              <a:rPr lang="en-GB" dirty="0">
                <a:latin typeface="Arial" panose="020B0604020202020204" pitchFamily="34" charset="0"/>
                <a:ea typeface="Times New Roman" panose="02020603050405020304" pitchFamily="18" charset="0"/>
              </a:rPr>
              <a:t> “Abba, Father</a:t>
            </a:r>
            <a:r>
              <a:rPr lang="en-GB" dirty="0" smtClean="0">
                <a:latin typeface="Arial" panose="020B0604020202020204" pitchFamily="34" charset="0"/>
                <a:ea typeface="Times New Roman" panose="02020603050405020304" pitchFamily="18" charset="0"/>
              </a:rPr>
              <a:t>”</a:t>
            </a:r>
            <a:endParaRPr lang="en-GB" sz="2000" dirty="0" smtClean="0">
              <a:effectLst/>
              <a:latin typeface="Times New Roman" panose="02020603050405020304" pitchFamily="18" charset="0"/>
              <a:ea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143230313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35724" y="2067711"/>
            <a:ext cx="10972800" cy="4525963"/>
          </a:xfrm>
        </p:spPr>
        <p:txBody>
          <a:bodyPr/>
          <a:lstStyle/>
          <a:p>
            <a:pPr marL="0" indent="0">
              <a:buNone/>
            </a:pPr>
            <a:endParaRPr lang="en-GB" dirty="0"/>
          </a:p>
        </p:txBody>
      </p:sp>
    </p:spTree>
    <p:extLst>
      <p:ext uri="{BB962C8B-B14F-4D97-AF65-F5344CB8AC3E}">
        <p14:creationId xmlns:p14="http://schemas.microsoft.com/office/powerpoint/2010/main" val="11719083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35724" y="2067711"/>
            <a:ext cx="10972800" cy="4525963"/>
          </a:xfrm>
        </p:spPr>
        <p:txBody>
          <a:bodyPr/>
          <a:lstStyle/>
          <a:p>
            <a:pPr marL="0" indent="0">
              <a:buNone/>
            </a:pPr>
            <a:endParaRPr lang="en-GB" dirty="0"/>
          </a:p>
        </p:txBody>
      </p:sp>
    </p:spTree>
    <p:extLst>
      <p:ext uri="{BB962C8B-B14F-4D97-AF65-F5344CB8AC3E}">
        <p14:creationId xmlns:p14="http://schemas.microsoft.com/office/powerpoint/2010/main" val="317039851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35724" y="2067711"/>
            <a:ext cx="10972800" cy="4525963"/>
          </a:xfrm>
        </p:spPr>
        <p:txBody>
          <a:bodyPr/>
          <a:lstStyle/>
          <a:p>
            <a:pPr marL="0" indent="0">
              <a:buNone/>
            </a:pPr>
            <a:endParaRPr lang="en-GB" dirty="0"/>
          </a:p>
        </p:txBody>
      </p:sp>
    </p:spTree>
    <p:extLst>
      <p:ext uri="{BB962C8B-B14F-4D97-AF65-F5344CB8AC3E}">
        <p14:creationId xmlns:p14="http://schemas.microsoft.com/office/powerpoint/2010/main" val="165759726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35724" y="2067711"/>
            <a:ext cx="10972800" cy="4525963"/>
          </a:xfrm>
        </p:spPr>
        <p:txBody>
          <a:bodyPr/>
          <a:lstStyle/>
          <a:p>
            <a:pPr marL="0" indent="0">
              <a:buNone/>
            </a:pPr>
            <a:endParaRPr lang="en-GB" dirty="0"/>
          </a:p>
        </p:txBody>
      </p:sp>
    </p:spTree>
    <p:extLst>
      <p:ext uri="{BB962C8B-B14F-4D97-AF65-F5344CB8AC3E}">
        <p14:creationId xmlns:p14="http://schemas.microsoft.com/office/powerpoint/2010/main" val="31516768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8575" y="1804987"/>
            <a:ext cx="4514850" cy="3248025"/>
          </a:xfrm>
          <a:prstGeom prst="rect">
            <a:avLst/>
          </a:prstGeom>
        </p:spPr>
      </p:pic>
    </p:spTree>
    <p:extLst>
      <p:ext uri="{BB962C8B-B14F-4D97-AF65-F5344CB8AC3E}">
        <p14:creationId xmlns:p14="http://schemas.microsoft.com/office/powerpoint/2010/main" val="30965893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847850" y="188914"/>
            <a:ext cx="8229600" cy="719137"/>
          </a:xfrm>
        </p:spPr>
        <p:txBody>
          <a:bodyPr/>
          <a:lstStyle/>
          <a:p>
            <a:r>
              <a:rPr lang="en-GB" altLang="en-US" sz="3600" b="1">
                <a:latin typeface="Comic Sans MS" panose="030F0702030302020204" pitchFamily="66" charset="0"/>
              </a:rPr>
              <a:t>Waiting for the Messiah</a:t>
            </a:r>
            <a:endParaRPr lang="en-US" altLang="en-US" sz="3600" b="1">
              <a:latin typeface="Comic Sans MS" panose="030F0702030302020204" pitchFamily="66" charset="0"/>
            </a:endParaRPr>
          </a:p>
        </p:txBody>
      </p:sp>
      <p:sp>
        <p:nvSpPr>
          <p:cNvPr id="5123" name="Rectangle 3"/>
          <p:cNvSpPr>
            <a:spLocks noGrp="1" noChangeArrowheads="1"/>
          </p:cNvSpPr>
          <p:nvPr>
            <p:ph type="body" idx="1"/>
          </p:nvPr>
        </p:nvSpPr>
        <p:spPr>
          <a:xfrm>
            <a:off x="1774826" y="1385888"/>
            <a:ext cx="4105275" cy="5472112"/>
          </a:xfrm>
        </p:spPr>
        <p:txBody>
          <a:bodyPr/>
          <a:lstStyle/>
          <a:p>
            <a:pPr>
              <a:lnSpc>
                <a:spcPct val="80000"/>
              </a:lnSpc>
            </a:pPr>
            <a:r>
              <a:rPr lang="en-GB" altLang="en-US" sz="2400" dirty="0">
                <a:latin typeface="Comic Sans MS" panose="030F0702030302020204" pitchFamily="66" charset="0"/>
              </a:rPr>
              <a:t>At the time of Jesus, the Jewish people were waiting hopefully for the arrival of the Messiah. </a:t>
            </a:r>
          </a:p>
          <a:p>
            <a:pPr>
              <a:lnSpc>
                <a:spcPct val="80000"/>
              </a:lnSpc>
            </a:pPr>
            <a:endParaRPr lang="en-GB" altLang="en-US" sz="2400" dirty="0">
              <a:latin typeface="Comic Sans MS" panose="030F0702030302020204" pitchFamily="66" charset="0"/>
            </a:endParaRPr>
          </a:p>
          <a:p>
            <a:pPr>
              <a:lnSpc>
                <a:spcPct val="80000"/>
              </a:lnSpc>
            </a:pPr>
            <a:r>
              <a:rPr lang="en-GB" altLang="en-US" sz="2400" dirty="0">
                <a:latin typeface="Comic Sans MS" panose="030F0702030302020204" pitchFamily="66" charset="0"/>
              </a:rPr>
              <a:t>Whilst the Essenes, Pharisees, Sadducees and Zealots had different expectations of what this man would be like, they agreed that the Messiah would be special and sent from God. </a:t>
            </a:r>
          </a:p>
        </p:txBody>
      </p:sp>
      <p:pic>
        <p:nvPicPr>
          <p:cNvPr id="5124" name="Picture 8" descr="Trinity%20College%20of%20Biblical%20Studies-Pharisees%20and%20Sadduce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484313"/>
            <a:ext cx="374015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1449543"/>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type="body" idx="1"/>
          </p:nvPr>
        </p:nvSpPr>
        <p:spPr>
          <a:xfrm>
            <a:off x="6167438" y="765175"/>
            <a:ext cx="4176712" cy="5327650"/>
          </a:xfrm>
        </p:spPr>
        <p:txBody>
          <a:bodyPr/>
          <a:lstStyle/>
          <a:p>
            <a:pPr>
              <a:lnSpc>
                <a:spcPct val="90000"/>
              </a:lnSpc>
            </a:pPr>
            <a:r>
              <a:rPr lang="en-GB" altLang="en-US" sz="2800">
                <a:latin typeface="Comic Sans MS" panose="030F0702030302020204" pitchFamily="66" charset="0"/>
              </a:rPr>
              <a:t>This Messiah would hopefully drive out to the Romans and free Palestine from Roman rule. </a:t>
            </a:r>
          </a:p>
          <a:p>
            <a:pPr>
              <a:lnSpc>
                <a:spcPct val="90000"/>
              </a:lnSpc>
            </a:pPr>
            <a:endParaRPr lang="en-GB" altLang="en-US" sz="2800">
              <a:latin typeface="Comic Sans MS" panose="030F0702030302020204" pitchFamily="66" charset="0"/>
            </a:endParaRPr>
          </a:p>
          <a:p>
            <a:pPr>
              <a:lnSpc>
                <a:spcPct val="90000"/>
              </a:lnSpc>
            </a:pPr>
            <a:r>
              <a:rPr lang="en-GB" altLang="en-US" sz="2800">
                <a:latin typeface="Comic Sans MS" panose="030F0702030302020204" pitchFamily="66" charset="0"/>
              </a:rPr>
              <a:t>The Jews would know who the Messiah was because a messenger would come before him, whose job was to prepare the people for the Messiah. </a:t>
            </a:r>
            <a:endParaRPr lang="en-US" altLang="en-US" sz="2800">
              <a:latin typeface="Comic Sans MS" panose="030F0702030302020204" pitchFamily="66" charset="0"/>
            </a:endParaRPr>
          </a:p>
          <a:p>
            <a:pPr>
              <a:lnSpc>
                <a:spcPct val="90000"/>
              </a:lnSpc>
            </a:pPr>
            <a:endParaRPr lang="en-US" altLang="en-US" sz="2800"/>
          </a:p>
        </p:txBody>
      </p:sp>
      <p:pic>
        <p:nvPicPr>
          <p:cNvPr id="6147" name="Picture 5" descr="pharisee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750" y="1125538"/>
            <a:ext cx="38100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64268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850" y="188914"/>
            <a:ext cx="8434388" cy="941387"/>
          </a:xfrm>
        </p:spPr>
        <p:txBody>
          <a:bodyPr rtlCol="0">
            <a:normAutofit fontScale="90000"/>
          </a:bodyPr>
          <a:lstStyle/>
          <a:p>
            <a:pPr fontAlgn="auto">
              <a:spcAft>
                <a:spcPts val="0"/>
              </a:spcAft>
              <a:defRPr/>
            </a:pPr>
            <a:r>
              <a:rPr lang="en-GB" dirty="0" smtClean="0"/>
              <a:t>John the Baptist had an urgent Message</a:t>
            </a:r>
          </a:p>
        </p:txBody>
      </p:sp>
      <p:sp>
        <p:nvSpPr>
          <p:cNvPr id="3" name="Content Placeholder 2"/>
          <p:cNvSpPr>
            <a:spLocks noGrp="1"/>
          </p:cNvSpPr>
          <p:nvPr>
            <p:ph sz="half" idx="1"/>
          </p:nvPr>
        </p:nvSpPr>
        <p:spPr>
          <a:xfrm>
            <a:off x="1847850" y="1125538"/>
            <a:ext cx="4038600" cy="4525962"/>
          </a:xfrm>
        </p:spPr>
        <p:txBody>
          <a:bodyPr rtlCol="0">
            <a:normAutofit fontScale="92500" lnSpcReduction="10000"/>
          </a:bodyPr>
          <a:lstStyle/>
          <a:p>
            <a:pPr fontAlgn="auto">
              <a:spcAft>
                <a:spcPts val="0"/>
              </a:spcAft>
              <a:defRPr/>
            </a:pPr>
            <a:r>
              <a:rPr lang="en-GB" b="1" dirty="0" smtClean="0">
                <a:solidFill>
                  <a:schemeClr val="bg1"/>
                </a:solidFill>
              </a:rPr>
              <a:t>Who was he? John was Jesus’ cousin. </a:t>
            </a:r>
          </a:p>
          <a:p>
            <a:pPr fontAlgn="auto">
              <a:spcAft>
                <a:spcPts val="0"/>
              </a:spcAft>
              <a:defRPr/>
            </a:pPr>
            <a:r>
              <a:rPr lang="en-GB" dirty="0" smtClean="0">
                <a:latin typeface="Comic Sans MS" pitchFamily="66" charset="0"/>
              </a:rPr>
              <a:t>John was passionate about the need for people to give up their past wickedness and make a fresh start and could be quite rude to people who he thought needed to change their ways. </a:t>
            </a:r>
          </a:p>
          <a:p>
            <a:pPr fontAlgn="auto">
              <a:spcAft>
                <a:spcPts val="0"/>
              </a:spcAft>
              <a:defRPr/>
            </a:pPr>
            <a:endParaRPr lang="en-GB" b="1" dirty="0" smtClean="0">
              <a:solidFill>
                <a:schemeClr val="bg1"/>
              </a:solidFill>
            </a:endParaRPr>
          </a:p>
        </p:txBody>
      </p:sp>
      <p:pic>
        <p:nvPicPr>
          <p:cNvPr id="7172" name="Picture 11" descr="bapt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3338" y="1196976"/>
            <a:ext cx="1579562"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a:xfrm>
            <a:off x="1774825" y="5805488"/>
            <a:ext cx="8713788" cy="927100"/>
          </a:xfrm>
          <a:prstGeom prst="rect">
            <a:avLst/>
          </a:prstGeom>
          <a:solidFill>
            <a:schemeClr val="accent6">
              <a:lumMod val="20000"/>
              <a:lumOff val="80000"/>
            </a:schemeClr>
          </a:solidFill>
        </p:spPr>
        <p:txBody>
          <a:bodyPr anchor="ctr">
            <a:normAutofit fontScale="97500"/>
          </a:bodyPr>
          <a:lstStyle/>
          <a:p>
            <a:pPr algn="ctr">
              <a:spcBef>
                <a:spcPct val="0"/>
              </a:spcBef>
              <a:defRPr/>
            </a:pPr>
            <a:r>
              <a:rPr lang="en-GB" sz="2400" dirty="0">
                <a:solidFill>
                  <a:prstClr val="black"/>
                </a:solidFill>
                <a:latin typeface="Calibri"/>
              </a:rPr>
              <a:t>John spent all his time travelling and preaching this message. He didn’t really look after himself and had to survive on locusts and honey.  </a:t>
            </a:r>
          </a:p>
        </p:txBody>
      </p:sp>
      <p:pic>
        <p:nvPicPr>
          <p:cNvPr id="7174" name="Picture 12" descr="locus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99464" y="1989138"/>
            <a:ext cx="1584325" cy="152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13" descr="Honey%20Bott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28025" y="3716339"/>
            <a:ext cx="2160588" cy="143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90191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ctrTitle"/>
          </p:nvPr>
        </p:nvSpPr>
        <p:spPr/>
        <p:txBody>
          <a:bodyPr/>
          <a:lstStyle/>
          <a:p>
            <a:r>
              <a:rPr lang="en-GB" altLang="en-US" smtClean="0">
                <a:hlinkClick r:id="rId2"/>
              </a:rPr>
              <a:t>http://www.youtube.com/watch?v=sM90zBhg0DQ</a:t>
            </a:r>
            <a:endParaRPr lang="en-GB" altLang="en-US" smtClean="0"/>
          </a:p>
        </p:txBody>
      </p:sp>
      <p:sp>
        <p:nvSpPr>
          <p:cNvPr id="3" name="Subtitle 2"/>
          <p:cNvSpPr>
            <a:spLocks noGrp="1"/>
          </p:cNvSpPr>
          <p:nvPr>
            <p:ph type="subTitle" idx="1"/>
          </p:nvPr>
        </p:nvSpPr>
        <p:spPr>
          <a:xfrm>
            <a:off x="2640014" y="4365625"/>
            <a:ext cx="6943725" cy="1752600"/>
          </a:xfrm>
        </p:spPr>
        <p:txBody>
          <a:bodyPr rtlCol="0">
            <a:normAutofit/>
          </a:bodyPr>
          <a:lstStyle/>
          <a:p>
            <a:pPr fontAlgn="auto">
              <a:spcAft>
                <a:spcPts val="0"/>
              </a:spcAft>
              <a:defRPr/>
            </a:pPr>
            <a:r>
              <a:rPr lang="en-GB" dirty="0" smtClean="0"/>
              <a:t>A clip from Jesus of Nazareth </a:t>
            </a:r>
          </a:p>
          <a:p>
            <a:pPr fontAlgn="auto">
              <a:spcAft>
                <a:spcPts val="0"/>
              </a:spcAft>
              <a:defRPr/>
            </a:pPr>
            <a:r>
              <a:rPr lang="en-GB" dirty="0" smtClean="0"/>
              <a:t>John the Baptist preaches his message</a:t>
            </a:r>
          </a:p>
        </p:txBody>
      </p:sp>
    </p:spTree>
    <p:extLst>
      <p:ext uri="{BB962C8B-B14F-4D97-AF65-F5344CB8AC3E}">
        <p14:creationId xmlns:p14="http://schemas.microsoft.com/office/powerpoint/2010/main" val="13830897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noChangeArrowheads="1"/>
          </p:cNvSpPr>
          <p:nvPr>
            <p:ph type="body" idx="1"/>
          </p:nvPr>
        </p:nvSpPr>
        <p:spPr>
          <a:xfrm>
            <a:off x="1703389" y="404814"/>
            <a:ext cx="5113337" cy="3387725"/>
          </a:xfrm>
        </p:spPr>
        <p:txBody>
          <a:bodyPr rtlCol="0">
            <a:normAutofit fontScale="92500"/>
          </a:bodyPr>
          <a:lstStyle/>
          <a:p>
            <a:pPr fontAlgn="auto">
              <a:lnSpc>
                <a:spcPct val="90000"/>
              </a:lnSpc>
              <a:spcAft>
                <a:spcPts val="0"/>
              </a:spcAft>
              <a:defRPr/>
            </a:pPr>
            <a:r>
              <a:rPr lang="en-GB" sz="2800">
                <a:latin typeface="Comic Sans MS" pitchFamily="66" charset="0"/>
              </a:rPr>
              <a:t>Because he preached with such conviction and urgency, many people wondered if </a:t>
            </a:r>
            <a:r>
              <a:rPr lang="en-GB" sz="2800" i="1">
                <a:latin typeface="Comic Sans MS" pitchFamily="66" charset="0"/>
              </a:rPr>
              <a:t>he</a:t>
            </a:r>
            <a:r>
              <a:rPr lang="en-GB" sz="2800">
                <a:latin typeface="Comic Sans MS" pitchFamily="66" charset="0"/>
              </a:rPr>
              <a:t> could be the Messiah. </a:t>
            </a:r>
          </a:p>
          <a:p>
            <a:pPr fontAlgn="auto">
              <a:lnSpc>
                <a:spcPct val="90000"/>
              </a:lnSpc>
              <a:spcAft>
                <a:spcPts val="0"/>
              </a:spcAft>
              <a:defRPr/>
            </a:pPr>
            <a:endParaRPr lang="en-GB" sz="2800">
              <a:latin typeface="Comic Sans MS" pitchFamily="66" charset="0"/>
            </a:endParaRPr>
          </a:p>
          <a:p>
            <a:pPr fontAlgn="auto">
              <a:lnSpc>
                <a:spcPct val="90000"/>
              </a:lnSpc>
              <a:spcAft>
                <a:spcPts val="0"/>
              </a:spcAft>
              <a:defRPr/>
            </a:pPr>
            <a:r>
              <a:rPr lang="en-GB" sz="2800">
                <a:latin typeface="Comic Sans MS" pitchFamily="66" charset="0"/>
              </a:rPr>
              <a:t>John denied this and said that he was just a messenger sent to prepare them.</a:t>
            </a:r>
            <a:endParaRPr lang="en-US" sz="2800">
              <a:latin typeface="Comic Sans MS" pitchFamily="66" charset="0"/>
            </a:endParaRPr>
          </a:p>
        </p:txBody>
      </p:sp>
      <p:sp>
        <p:nvSpPr>
          <p:cNvPr id="89092" name="AutoShape 4"/>
          <p:cNvSpPr>
            <a:spLocks noChangeArrowheads="1"/>
          </p:cNvSpPr>
          <p:nvPr/>
        </p:nvSpPr>
        <p:spPr bwMode="auto">
          <a:xfrm>
            <a:off x="4295775" y="4483100"/>
            <a:ext cx="5976938" cy="2374900"/>
          </a:xfrm>
          <a:prstGeom prst="horizontalScroll">
            <a:avLst>
              <a:gd name="adj" fmla="val 12500"/>
            </a:avLst>
          </a:prstGeom>
          <a:solidFill>
            <a:schemeClr val="accent1"/>
          </a:solidFill>
          <a:ln w="9525">
            <a:solidFill>
              <a:schemeClr val="tx1"/>
            </a:solidFill>
            <a:round/>
            <a:headEnd/>
            <a:tailEnd/>
          </a:ln>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endParaRPr lang="en-GB" altLang="en-US">
              <a:solidFill>
                <a:prstClr val="white"/>
              </a:solidFill>
            </a:endParaRPr>
          </a:p>
        </p:txBody>
      </p:sp>
      <p:sp>
        <p:nvSpPr>
          <p:cNvPr id="89093" name="Text Box 5"/>
          <p:cNvSpPr txBox="1">
            <a:spLocks noChangeArrowheads="1"/>
          </p:cNvSpPr>
          <p:nvPr/>
        </p:nvSpPr>
        <p:spPr bwMode="auto">
          <a:xfrm>
            <a:off x="4440238" y="5300663"/>
            <a:ext cx="57594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GB" altLang="en-US" sz="2400">
                <a:solidFill>
                  <a:srgbClr val="02020A"/>
                </a:solidFill>
                <a:latin typeface="Adobe Kaiti Std R" pitchFamily="18" charset="-128"/>
                <a:ea typeface="Adobe Kaiti Std R" pitchFamily="18" charset="-128"/>
              </a:rPr>
              <a:t>…A voice crying in the wilderness, “Prepare the way of the Lord.” Isaiah </a:t>
            </a:r>
            <a:endParaRPr lang="en-US" altLang="en-US" sz="2400">
              <a:solidFill>
                <a:srgbClr val="02020A"/>
              </a:solidFill>
              <a:latin typeface="Adobe Kaiti Std R" pitchFamily="18" charset="-128"/>
              <a:ea typeface="Adobe Kaiti Std R" pitchFamily="18" charset="-128"/>
            </a:endParaRPr>
          </a:p>
        </p:txBody>
      </p:sp>
      <p:pic>
        <p:nvPicPr>
          <p:cNvPr id="9221" name="Picture 7" descr="James Tissot's John and the Pharisees">
            <a:hlinkClick r:id="rId2" tooltip="James Tissot's John and the Pharisee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7850" y="3644901"/>
            <a:ext cx="25527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2" descr="St John the Baptist by Francesco Solimen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9963" y="620713"/>
            <a:ext cx="273685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02912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9092"/>
                                        </p:tgtEl>
                                        <p:attrNameLst>
                                          <p:attrName>style.visibility</p:attrName>
                                        </p:attrNameLst>
                                      </p:cBhvr>
                                      <p:to>
                                        <p:strVal val="visible"/>
                                      </p:to>
                                    </p:set>
                                    <p:anim calcmode="lin" valueType="num">
                                      <p:cBhvr additive="base">
                                        <p:cTn id="7" dur="500" fill="hold"/>
                                        <p:tgtEl>
                                          <p:spTgt spid="89092"/>
                                        </p:tgtEl>
                                        <p:attrNameLst>
                                          <p:attrName>ppt_x</p:attrName>
                                        </p:attrNameLst>
                                      </p:cBhvr>
                                      <p:tavLst>
                                        <p:tav tm="0">
                                          <p:val>
                                            <p:strVal val="#ppt_x"/>
                                          </p:val>
                                        </p:tav>
                                        <p:tav tm="100000">
                                          <p:val>
                                            <p:strVal val="#ppt_x"/>
                                          </p:val>
                                        </p:tav>
                                      </p:tavLst>
                                    </p:anim>
                                    <p:anim calcmode="lin" valueType="num">
                                      <p:cBhvr additive="base">
                                        <p:cTn id="8" dur="500" fill="hold"/>
                                        <p:tgtEl>
                                          <p:spTgt spid="8909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9093"/>
                                        </p:tgtEl>
                                        <p:attrNameLst>
                                          <p:attrName>style.visibility</p:attrName>
                                        </p:attrNameLst>
                                      </p:cBhvr>
                                      <p:to>
                                        <p:strVal val="visible"/>
                                      </p:to>
                                    </p:set>
                                    <p:anim calcmode="lin" valueType="num">
                                      <p:cBhvr additive="base">
                                        <p:cTn id="11" dur="500" fill="hold"/>
                                        <p:tgtEl>
                                          <p:spTgt spid="89093"/>
                                        </p:tgtEl>
                                        <p:attrNameLst>
                                          <p:attrName>ppt_x</p:attrName>
                                        </p:attrNameLst>
                                      </p:cBhvr>
                                      <p:tavLst>
                                        <p:tav tm="0">
                                          <p:val>
                                            <p:strVal val="#ppt_x"/>
                                          </p:val>
                                        </p:tav>
                                        <p:tav tm="100000">
                                          <p:val>
                                            <p:strVal val="#ppt_x"/>
                                          </p:val>
                                        </p:tav>
                                      </p:tavLst>
                                    </p:anim>
                                    <p:anim calcmode="lin" valueType="num">
                                      <p:cBhvr additive="base">
                                        <p:cTn id="12" dur="500" fill="hold"/>
                                        <p:tgtEl>
                                          <p:spTgt spid="890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2" grpId="0" animBg="1"/>
      <p:bldP spid="8909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noChangeArrowheads="1"/>
          </p:cNvSpPr>
          <p:nvPr>
            <p:ph type="body" idx="1"/>
          </p:nvPr>
        </p:nvSpPr>
        <p:spPr>
          <a:xfrm>
            <a:off x="1847850" y="620714"/>
            <a:ext cx="3671888" cy="5113337"/>
          </a:xfrm>
        </p:spPr>
        <p:txBody>
          <a:bodyPr rtlCol="0">
            <a:normAutofit lnSpcReduction="10000"/>
          </a:bodyPr>
          <a:lstStyle/>
          <a:p>
            <a:pPr fontAlgn="auto">
              <a:lnSpc>
                <a:spcPct val="80000"/>
              </a:lnSpc>
              <a:spcAft>
                <a:spcPts val="0"/>
              </a:spcAft>
              <a:defRPr/>
            </a:pPr>
            <a:r>
              <a:rPr lang="en-GB" sz="2400" dirty="0">
                <a:latin typeface="Comic Sans MS" pitchFamily="66" charset="0"/>
              </a:rPr>
              <a:t>John thought people should do something special to show that they wanted to lead a Godly and good life. </a:t>
            </a:r>
          </a:p>
          <a:p>
            <a:pPr fontAlgn="auto">
              <a:lnSpc>
                <a:spcPct val="80000"/>
              </a:lnSpc>
              <a:spcAft>
                <a:spcPts val="0"/>
              </a:spcAft>
              <a:defRPr/>
            </a:pPr>
            <a:endParaRPr lang="en-GB" sz="2400" dirty="0">
              <a:latin typeface="Comic Sans MS" pitchFamily="66" charset="0"/>
            </a:endParaRPr>
          </a:p>
          <a:p>
            <a:pPr fontAlgn="auto">
              <a:lnSpc>
                <a:spcPct val="80000"/>
              </a:lnSpc>
              <a:spcAft>
                <a:spcPts val="0"/>
              </a:spcAft>
              <a:defRPr/>
            </a:pPr>
            <a:r>
              <a:rPr lang="en-GB" sz="2400" dirty="0">
                <a:latin typeface="Comic Sans MS" pitchFamily="66" charset="0"/>
              </a:rPr>
              <a:t>Making promises wasn’t enough – it had to be public and symbolic. He asked people to be baptised.  </a:t>
            </a:r>
          </a:p>
          <a:p>
            <a:pPr fontAlgn="auto">
              <a:lnSpc>
                <a:spcPct val="80000"/>
              </a:lnSpc>
              <a:spcAft>
                <a:spcPts val="0"/>
              </a:spcAft>
              <a:defRPr/>
            </a:pPr>
            <a:endParaRPr lang="en-GB" sz="2400" dirty="0">
              <a:latin typeface="Comic Sans MS" pitchFamily="66" charset="0"/>
            </a:endParaRPr>
          </a:p>
          <a:p>
            <a:pPr fontAlgn="auto">
              <a:lnSpc>
                <a:spcPct val="80000"/>
              </a:lnSpc>
              <a:spcAft>
                <a:spcPts val="0"/>
              </a:spcAft>
              <a:defRPr/>
            </a:pPr>
            <a:r>
              <a:rPr lang="en-GB" sz="2400" dirty="0">
                <a:latin typeface="Comic Sans MS" pitchFamily="66" charset="0"/>
              </a:rPr>
              <a:t>The word ‘baptised’ comes from the Greek meaning ‘immersing’; an act of cleansing in water. </a:t>
            </a:r>
            <a:endParaRPr lang="en-US" sz="2400" dirty="0">
              <a:latin typeface="Comic Sans MS" pitchFamily="66" charset="0"/>
            </a:endParaRPr>
          </a:p>
        </p:txBody>
      </p:sp>
      <p:pic>
        <p:nvPicPr>
          <p:cNvPr id="10243" name="Picture 9" descr="PICT0894_closeup%20sj%20bautista%20baptising_e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0101" y="476251"/>
            <a:ext cx="4537075" cy="447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830660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0563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5912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941313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390</TotalTime>
  <Words>1674</Words>
  <Application>Microsoft Office PowerPoint</Application>
  <PresentationFormat>Custom</PresentationFormat>
  <Paragraphs>131</Paragraphs>
  <Slides>47</Slides>
  <Notes>0</Notes>
  <HiddenSlides>0</HiddenSlides>
  <MMClips>0</MMClips>
  <ScaleCrop>false</ScaleCrop>
  <HeadingPairs>
    <vt:vector size="4" baseType="variant">
      <vt:variant>
        <vt:lpstr>Theme</vt:lpstr>
      </vt:variant>
      <vt:variant>
        <vt:i4>2</vt:i4>
      </vt:variant>
      <vt:variant>
        <vt:lpstr>Slide Titles</vt:lpstr>
      </vt:variant>
      <vt:variant>
        <vt:i4>47</vt:i4>
      </vt:variant>
    </vt:vector>
  </HeadingPairs>
  <TitlesOfParts>
    <vt:vector size="49"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John the Baptist had an urgent Message</vt:lpstr>
      <vt:lpstr>http://www.youtube.com/watch?v=sM90zBhg0DQ</vt:lpstr>
      <vt:lpstr>PowerPoint Presentation</vt:lpstr>
      <vt:lpstr>PowerPoint Presentation</vt:lpstr>
      <vt:lpstr>Repentance + Baptism </vt:lpstr>
      <vt:lpstr>PowerPoint Presentation</vt:lpstr>
      <vt:lpstr>PowerPoint Presentation</vt:lpstr>
      <vt:lpstr>PowerPoint Presentation</vt:lpstr>
      <vt:lpstr>PowerPoint Presentation</vt:lpstr>
      <vt:lpstr>http://www.youtube.com/watch?v=_CVXBCfdrF8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Waiting for the Messiah</vt:lpstr>
      <vt:lpstr>PowerPoint Presentation</vt:lpstr>
      <vt:lpstr>John the Baptist had an urgent Message</vt:lpstr>
      <vt:lpstr>http://www.youtube.com/watch?v=sM90zBhg0DQ</vt:lpstr>
      <vt:lpstr>PowerPoint Presentation</vt:lpstr>
      <vt:lpstr>PowerPoint Presentation</vt:lpstr>
      <vt:lpstr>PowerPoint Presentation</vt:lpstr>
      <vt:lpstr>PowerPoint Presentation</vt:lpstr>
      <vt:lpstr>PowerPoint Presentation</vt:lpstr>
    </vt:vector>
  </TitlesOfParts>
  <Company>The City of Cardiff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 houston</dc:creator>
  <cp:lastModifiedBy>Dawn</cp:lastModifiedBy>
  <cp:revision>22</cp:revision>
  <cp:lastPrinted>2018-11-16T14:34:36Z</cp:lastPrinted>
  <dcterms:created xsi:type="dcterms:W3CDTF">2018-11-16T13:01:59Z</dcterms:created>
  <dcterms:modified xsi:type="dcterms:W3CDTF">2023-01-07T14:49:19Z</dcterms:modified>
</cp:coreProperties>
</file>