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6" r:id="rId2"/>
    <p:sldId id="260" r:id="rId3"/>
    <p:sldId id="258" r:id="rId4"/>
    <p:sldId id="259"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9"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12D12"/>
    <a:srgbClr val="04CC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1" d="100"/>
          <a:sy n="111" d="100"/>
        </p:scale>
        <p:origin x="-1614"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FA25A7B-D01A-4184-BD97-B7838E5ADC49}" type="datetimeFigureOut">
              <a:rPr lang="en-GB" smtClean="0"/>
              <a:t>07/01/2023</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3EA9C95-2EC9-4C96-AAF9-E544C2211F88}" type="slidenum">
              <a:rPr lang="en-GB" smtClean="0"/>
              <a:t>‹#›</a:t>
            </a:fld>
            <a:endParaRPr lang="en-GB"/>
          </a:p>
        </p:txBody>
      </p:sp>
    </p:spTree>
    <p:extLst>
      <p:ext uri="{BB962C8B-B14F-4D97-AF65-F5344CB8AC3E}">
        <p14:creationId xmlns:p14="http://schemas.microsoft.com/office/powerpoint/2010/main" val="6764902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C82ECD3-C84A-47AD-9061-3C32743CEFE1}" type="datetime1">
              <a:rPr lang="en-GB" smtClean="0"/>
              <a:t>07/01/2023</a:t>
            </a:fld>
            <a:endParaRPr lang="en-GB"/>
          </a:p>
        </p:txBody>
      </p:sp>
      <p:sp>
        <p:nvSpPr>
          <p:cNvPr id="5" name="Footer Placeholder 4"/>
          <p:cNvSpPr>
            <a:spLocks noGrp="1"/>
          </p:cNvSpPr>
          <p:nvPr>
            <p:ph type="ftr" sz="quarter" idx="11"/>
          </p:nvPr>
        </p:nvSpPr>
        <p:spPr/>
        <p:txBody>
          <a:bodyPr/>
          <a:lstStyle/>
          <a:p>
            <a:r>
              <a:rPr lang="en-GB" smtClean="0"/>
              <a:t>Mrs Houston</a:t>
            </a:r>
            <a:endParaRPr lang="en-GB"/>
          </a:p>
        </p:txBody>
      </p:sp>
      <p:sp>
        <p:nvSpPr>
          <p:cNvPr id="6" name="Slide Number Placeholder 5"/>
          <p:cNvSpPr>
            <a:spLocks noGrp="1"/>
          </p:cNvSpPr>
          <p:nvPr>
            <p:ph type="sldNum" sz="quarter" idx="12"/>
          </p:nvPr>
        </p:nvSpPr>
        <p:spPr/>
        <p:txBody>
          <a:bodyPr/>
          <a:lstStyle/>
          <a:p>
            <a:fld id="{A6607A66-4EE7-4480-8F04-1CDBD16F1CEB}" type="slidenum">
              <a:rPr lang="en-GB" smtClean="0"/>
              <a:t>‹#›</a:t>
            </a:fld>
            <a:endParaRPr lang="en-GB"/>
          </a:p>
        </p:txBody>
      </p:sp>
    </p:spTree>
    <p:extLst>
      <p:ext uri="{BB962C8B-B14F-4D97-AF65-F5344CB8AC3E}">
        <p14:creationId xmlns:p14="http://schemas.microsoft.com/office/powerpoint/2010/main" val="12471696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92FF17A-6647-46AD-B089-0370FAE28DD3}" type="datetime1">
              <a:rPr lang="en-GB" smtClean="0"/>
              <a:t>07/01/2023</a:t>
            </a:fld>
            <a:endParaRPr lang="en-GB"/>
          </a:p>
        </p:txBody>
      </p:sp>
      <p:sp>
        <p:nvSpPr>
          <p:cNvPr id="5" name="Footer Placeholder 4"/>
          <p:cNvSpPr>
            <a:spLocks noGrp="1"/>
          </p:cNvSpPr>
          <p:nvPr>
            <p:ph type="ftr" sz="quarter" idx="11"/>
          </p:nvPr>
        </p:nvSpPr>
        <p:spPr/>
        <p:txBody>
          <a:bodyPr/>
          <a:lstStyle/>
          <a:p>
            <a:r>
              <a:rPr lang="en-GB" smtClean="0"/>
              <a:t>Mrs Houston</a:t>
            </a:r>
            <a:endParaRPr lang="en-GB"/>
          </a:p>
        </p:txBody>
      </p:sp>
      <p:sp>
        <p:nvSpPr>
          <p:cNvPr id="6" name="Slide Number Placeholder 5"/>
          <p:cNvSpPr>
            <a:spLocks noGrp="1"/>
          </p:cNvSpPr>
          <p:nvPr>
            <p:ph type="sldNum" sz="quarter" idx="12"/>
          </p:nvPr>
        </p:nvSpPr>
        <p:spPr/>
        <p:txBody>
          <a:bodyPr/>
          <a:lstStyle/>
          <a:p>
            <a:fld id="{A6607A66-4EE7-4480-8F04-1CDBD16F1CEB}" type="slidenum">
              <a:rPr lang="en-GB" smtClean="0"/>
              <a:t>‹#›</a:t>
            </a:fld>
            <a:endParaRPr lang="en-GB"/>
          </a:p>
        </p:txBody>
      </p:sp>
    </p:spTree>
    <p:extLst>
      <p:ext uri="{BB962C8B-B14F-4D97-AF65-F5344CB8AC3E}">
        <p14:creationId xmlns:p14="http://schemas.microsoft.com/office/powerpoint/2010/main" val="37055432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843E259-42D7-48C9-BF95-231A25FA59DC}" type="datetime1">
              <a:rPr lang="en-GB" smtClean="0"/>
              <a:t>07/01/2023</a:t>
            </a:fld>
            <a:endParaRPr lang="en-GB"/>
          </a:p>
        </p:txBody>
      </p:sp>
      <p:sp>
        <p:nvSpPr>
          <p:cNvPr id="5" name="Footer Placeholder 4"/>
          <p:cNvSpPr>
            <a:spLocks noGrp="1"/>
          </p:cNvSpPr>
          <p:nvPr>
            <p:ph type="ftr" sz="quarter" idx="11"/>
          </p:nvPr>
        </p:nvSpPr>
        <p:spPr/>
        <p:txBody>
          <a:bodyPr/>
          <a:lstStyle/>
          <a:p>
            <a:r>
              <a:rPr lang="en-GB" smtClean="0"/>
              <a:t>Mrs Houston</a:t>
            </a:r>
            <a:endParaRPr lang="en-GB"/>
          </a:p>
        </p:txBody>
      </p:sp>
      <p:sp>
        <p:nvSpPr>
          <p:cNvPr id="6" name="Slide Number Placeholder 5"/>
          <p:cNvSpPr>
            <a:spLocks noGrp="1"/>
          </p:cNvSpPr>
          <p:nvPr>
            <p:ph type="sldNum" sz="quarter" idx="12"/>
          </p:nvPr>
        </p:nvSpPr>
        <p:spPr/>
        <p:txBody>
          <a:bodyPr/>
          <a:lstStyle/>
          <a:p>
            <a:fld id="{A6607A66-4EE7-4480-8F04-1CDBD16F1CEB}" type="slidenum">
              <a:rPr lang="en-GB" smtClean="0"/>
              <a:t>‹#›</a:t>
            </a:fld>
            <a:endParaRPr lang="en-GB"/>
          </a:p>
        </p:txBody>
      </p:sp>
    </p:spTree>
    <p:extLst>
      <p:ext uri="{BB962C8B-B14F-4D97-AF65-F5344CB8AC3E}">
        <p14:creationId xmlns:p14="http://schemas.microsoft.com/office/powerpoint/2010/main" val="11442040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F6FBC58-41FF-4320-B19C-655ECBBF6354}" type="datetime1">
              <a:rPr lang="en-GB" smtClean="0"/>
              <a:t>07/01/2023</a:t>
            </a:fld>
            <a:endParaRPr lang="en-GB"/>
          </a:p>
        </p:txBody>
      </p:sp>
      <p:sp>
        <p:nvSpPr>
          <p:cNvPr id="6" name="Footer Placeholder 5"/>
          <p:cNvSpPr>
            <a:spLocks noGrp="1"/>
          </p:cNvSpPr>
          <p:nvPr>
            <p:ph type="ftr" sz="quarter" idx="11"/>
          </p:nvPr>
        </p:nvSpPr>
        <p:spPr/>
        <p:txBody>
          <a:bodyPr/>
          <a:lstStyle/>
          <a:p>
            <a:r>
              <a:rPr lang="en-GB" smtClean="0"/>
              <a:t>Mrs Houston</a:t>
            </a:r>
            <a:endParaRPr lang="en-GB"/>
          </a:p>
        </p:txBody>
      </p:sp>
      <p:sp>
        <p:nvSpPr>
          <p:cNvPr id="7" name="Slide Number Placeholder 6"/>
          <p:cNvSpPr>
            <a:spLocks noGrp="1"/>
          </p:cNvSpPr>
          <p:nvPr>
            <p:ph type="sldNum" sz="quarter" idx="12"/>
          </p:nvPr>
        </p:nvSpPr>
        <p:spPr/>
        <p:txBody>
          <a:bodyPr/>
          <a:lstStyle/>
          <a:p>
            <a:fld id="{A6607A66-4EE7-4480-8F04-1CDBD16F1CEB}" type="slidenum">
              <a:rPr lang="en-GB" smtClean="0"/>
              <a:t>‹#›</a:t>
            </a:fld>
            <a:endParaRPr lang="en-GB"/>
          </a:p>
        </p:txBody>
      </p:sp>
    </p:spTree>
    <p:extLst>
      <p:ext uri="{BB962C8B-B14F-4D97-AF65-F5344CB8AC3E}">
        <p14:creationId xmlns:p14="http://schemas.microsoft.com/office/powerpoint/2010/main" val="20274882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EFB0D6B-2A98-424B-A16C-9DC94DBABC55}" type="datetime1">
              <a:rPr lang="en-GB" smtClean="0"/>
              <a:t>07/01/2023</a:t>
            </a:fld>
            <a:endParaRPr lang="en-GB"/>
          </a:p>
        </p:txBody>
      </p:sp>
      <p:sp>
        <p:nvSpPr>
          <p:cNvPr id="8" name="Footer Placeholder 7"/>
          <p:cNvSpPr>
            <a:spLocks noGrp="1"/>
          </p:cNvSpPr>
          <p:nvPr>
            <p:ph type="ftr" sz="quarter" idx="11"/>
          </p:nvPr>
        </p:nvSpPr>
        <p:spPr/>
        <p:txBody>
          <a:bodyPr/>
          <a:lstStyle/>
          <a:p>
            <a:r>
              <a:rPr lang="en-GB" smtClean="0"/>
              <a:t>Mrs Houston</a:t>
            </a:r>
            <a:endParaRPr lang="en-GB"/>
          </a:p>
        </p:txBody>
      </p:sp>
      <p:sp>
        <p:nvSpPr>
          <p:cNvPr id="9" name="Slide Number Placeholder 8"/>
          <p:cNvSpPr>
            <a:spLocks noGrp="1"/>
          </p:cNvSpPr>
          <p:nvPr>
            <p:ph type="sldNum" sz="quarter" idx="12"/>
          </p:nvPr>
        </p:nvSpPr>
        <p:spPr/>
        <p:txBody>
          <a:bodyPr/>
          <a:lstStyle/>
          <a:p>
            <a:fld id="{A6607A66-4EE7-4480-8F04-1CDBD16F1CEB}" type="slidenum">
              <a:rPr lang="en-GB" smtClean="0"/>
              <a:t>‹#›</a:t>
            </a:fld>
            <a:endParaRPr lang="en-GB"/>
          </a:p>
        </p:txBody>
      </p:sp>
    </p:spTree>
    <p:extLst>
      <p:ext uri="{BB962C8B-B14F-4D97-AF65-F5344CB8AC3E}">
        <p14:creationId xmlns:p14="http://schemas.microsoft.com/office/powerpoint/2010/main" val="23473900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6054244-15A8-482F-A055-783F35C610F9}" type="datetime1">
              <a:rPr lang="en-GB" smtClean="0"/>
              <a:t>07/01/2023</a:t>
            </a:fld>
            <a:endParaRPr lang="en-GB"/>
          </a:p>
        </p:txBody>
      </p:sp>
      <p:sp>
        <p:nvSpPr>
          <p:cNvPr id="4" name="Footer Placeholder 3"/>
          <p:cNvSpPr>
            <a:spLocks noGrp="1"/>
          </p:cNvSpPr>
          <p:nvPr>
            <p:ph type="ftr" sz="quarter" idx="11"/>
          </p:nvPr>
        </p:nvSpPr>
        <p:spPr/>
        <p:txBody>
          <a:bodyPr/>
          <a:lstStyle/>
          <a:p>
            <a:r>
              <a:rPr lang="en-GB" smtClean="0"/>
              <a:t>Mrs Houston</a:t>
            </a:r>
            <a:endParaRPr lang="en-GB"/>
          </a:p>
        </p:txBody>
      </p:sp>
      <p:sp>
        <p:nvSpPr>
          <p:cNvPr id="5" name="Slide Number Placeholder 4"/>
          <p:cNvSpPr>
            <a:spLocks noGrp="1"/>
          </p:cNvSpPr>
          <p:nvPr>
            <p:ph type="sldNum" sz="quarter" idx="12"/>
          </p:nvPr>
        </p:nvSpPr>
        <p:spPr/>
        <p:txBody>
          <a:bodyPr/>
          <a:lstStyle/>
          <a:p>
            <a:fld id="{A6607A66-4EE7-4480-8F04-1CDBD16F1CEB}" type="slidenum">
              <a:rPr lang="en-GB" smtClean="0"/>
              <a:t>‹#›</a:t>
            </a:fld>
            <a:endParaRPr lang="en-GB"/>
          </a:p>
        </p:txBody>
      </p:sp>
    </p:spTree>
    <p:extLst>
      <p:ext uri="{BB962C8B-B14F-4D97-AF65-F5344CB8AC3E}">
        <p14:creationId xmlns:p14="http://schemas.microsoft.com/office/powerpoint/2010/main" val="7424099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C9062C0-2494-4242-912D-BBFD8A87CA1B}" type="datetime1">
              <a:rPr lang="en-GB" smtClean="0"/>
              <a:t>07/01/2023</a:t>
            </a:fld>
            <a:endParaRPr lang="en-GB"/>
          </a:p>
        </p:txBody>
      </p:sp>
      <p:sp>
        <p:nvSpPr>
          <p:cNvPr id="3" name="Footer Placeholder 2"/>
          <p:cNvSpPr>
            <a:spLocks noGrp="1"/>
          </p:cNvSpPr>
          <p:nvPr>
            <p:ph type="ftr" sz="quarter" idx="11"/>
          </p:nvPr>
        </p:nvSpPr>
        <p:spPr/>
        <p:txBody>
          <a:bodyPr/>
          <a:lstStyle/>
          <a:p>
            <a:r>
              <a:rPr lang="en-GB" smtClean="0"/>
              <a:t>Mrs Houston</a:t>
            </a:r>
            <a:endParaRPr lang="en-GB"/>
          </a:p>
        </p:txBody>
      </p:sp>
      <p:sp>
        <p:nvSpPr>
          <p:cNvPr id="4" name="Slide Number Placeholder 3"/>
          <p:cNvSpPr>
            <a:spLocks noGrp="1"/>
          </p:cNvSpPr>
          <p:nvPr>
            <p:ph type="sldNum" sz="quarter" idx="12"/>
          </p:nvPr>
        </p:nvSpPr>
        <p:spPr/>
        <p:txBody>
          <a:bodyPr/>
          <a:lstStyle/>
          <a:p>
            <a:fld id="{A6607A66-4EE7-4480-8F04-1CDBD16F1CEB}" type="slidenum">
              <a:rPr lang="en-GB" smtClean="0"/>
              <a:t>‹#›</a:t>
            </a:fld>
            <a:endParaRPr lang="en-GB"/>
          </a:p>
        </p:txBody>
      </p:sp>
    </p:spTree>
    <p:extLst>
      <p:ext uri="{BB962C8B-B14F-4D97-AF65-F5344CB8AC3E}">
        <p14:creationId xmlns:p14="http://schemas.microsoft.com/office/powerpoint/2010/main" val="40599816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0BEA9FC-657F-4437-BE84-8C4035DE09A0}" type="datetime1">
              <a:rPr lang="en-GB" smtClean="0"/>
              <a:t>07/01/2023</a:t>
            </a:fld>
            <a:endParaRPr lang="en-GB"/>
          </a:p>
        </p:txBody>
      </p:sp>
      <p:sp>
        <p:nvSpPr>
          <p:cNvPr id="6" name="Footer Placeholder 5"/>
          <p:cNvSpPr>
            <a:spLocks noGrp="1"/>
          </p:cNvSpPr>
          <p:nvPr>
            <p:ph type="ftr" sz="quarter" idx="11"/>
          </p:nvPr>
        </p:nvSpPr>
        <p:spPr/>
        <p:txBody>
          <a:bodyPr/>
          <a:lstStyle/>
          <a:p>
            <a:r>
              <a:rPr lang="en-GB" smtClean="0"/>
              <a:t>Mrs Houston</a:t>
            </a:r>
            <a:endParaRPr lang="en-GB"/>
          </a:p>
        </p:txBody>
      </p:sp>
      <p:sp>
        <p:nvSpPr>
          <p:cNvPr id="7" name="Slide Number Placeholder 6"/>
          <p:cNvSpPr>
            <a:spLocks noGrp="1"/>
          </p:cNvSpPr>
          <p:nvPr>
            <p:ph type="sldNum" sz="quarter" idx="12"/>
          </p:nvPr>
        </p:nvSpPr>
        <p:spPr/>
        <p:txBody>
          <a:bodyPr/>
          <a:lstStyle/>
          <a:p>
            <a:fld id="{A6607A66-4EE7-4480-8F04-1CDBD16F1CEB}" type="slidenum">
              <a:rPr lang="en-GB" smtClean="0"/>
              <a:t>‹#›</a:t>
            </a:fld>
            <a:endParaRPr lang="en-GB"/>
          </a:p>
        </p:txBody>
      </p:sp>
    </p:spTree>
    <p:extLst>
      <p:ext uri="{BB962C8B-B14F-4D97-AF65-F5344CB8AC3E}">
        <p14:creationId xmlns:p14="http://schemas.microsoft.com/office/powerpoint/2010/main" val="26614235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5F9FC9-705A-44DE-AD85-432D0F4C4C9D}" type="datetime1">
              <a:rPr lang="en-GB" smtClean="0"/>
              <a:t>07/01/2023</a:t>
            </a:fld>
            <a:endParaRPr lang="en-GB"/>
          </a:p>
        </p:txBody>
      </p:sp>
      <p:sp>
        <p:nvSpPr>
          <p:cNvPr id="6" name="Footer Placeholder 5"/>
          <p:cNvSpPr>
            <a:spLocks noGrp="1"/>
          </p:cNvSpPr>
          <p:nvPr>
            <p:ph type="ftr" sz="quarter" idx="11"/>
          </p:nvPr>
        </p:nvSpPr>
        <p:spPr/>
        <p:txBody>
          <a:bodyPr/>
          <a:lstStyle/>
          <a:p>
            <a:r>
              <a:rPr lang="en-GB" smtClean="0"/>
              <a:t>Mrs Houston</a:t>
            </a:r>
            <a:endParaRPr lang="en-GB"/>
          </a:p>
        </p:txBody>
      </p:sp>
      <p:sp>
        <p:nvSpPr>
          <p:cNvPr id="7" name="Slide Number Placeholder 6"/>
          <p:cNvSpPr>
            <a:spLocks noGrp="1"/>
          </p:cNvSpPr>
          <p:nvPr>
            <p:ph type="sldNum" sz="quarter" idx="12"/>
          </p:nvPr>
        </p:nvSpPr>
        <p:spPr/>
        <p:txBody>
          <a:bodyPr/>
          <a:lstStyle/>
          <a:p>
            <a:fld id="{A6607A66-4EE7-4480-8F04-1CDBD16F1CEB}" type="slidenum">
              <a:rPr lang="en-GB" smtClean="0"/>
              <a:t>‹#›</a:t>
            </a:fld>
            <a:endParaRPr lang="en-GB"/>
          </a:p>
        </p:txBody>
      </p:sp>
    </p:spTree>
    <p:extLst>
      <p:ext uri="{BB962C8B-B14F-4D97-AF65-F5344CB8AC3E}">
        <p14:creationId xmlns:p14="http://schemas.microsoft.com/office/powerpoint/2010/main" val="39331548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D209C4B-2611-4734-9CD4-0483B644A52E}" type="datetime1">
              <a:rPr lang="en-GB" smtClean="0"/>
              <a:t>07/01/2023</a:t>
            </a:fld>
            <a:endParaRPr lang="en-GB"/>
          </a:p>
        </p:txBody>
      </p:sp>
      <p:sp>
        <p:nvSpPr>
          <p:cNvPr id="5" name="Footer Placeholder 4"/>
          <p:cNvSpPr>
            <a:spLocks noGrp="1"/>
          </p:cNvSpPr>
          <p:nvPr>
            <p:ph type="ftr" sz="quarter" idx="11"/>
          </p:nvPr>
        </p:nvSpPr>
        <p:spPr/>
        <p:txBody>
          <a:bodyPr/>
          <a:lstStyle/>
          <a:p>
            <a:r>
              <a:rPr lang="en-GB" smtClean="0"/>
              <a:t>Mrs Houston</a:t>
            </a:r>
            <a:endParaRPr lang="en-GB"/>
          </a:p>
        </p:txBody>
      </p:sp>
      <p:sp>
        <p:nvSpPr>
          <p:cNvPr id="6" name="Slide Number Placeholder 5"/>
          <p:cNvSpPr>
            <a:spLocks noGrp="1"/>
          </p:cNvSpPr>
          <p:nvPr>
            <p:ph type="sldNum" sz="quarter" idx="12"/>
          </p:nvPr>
        </p:nvSpPr>
        <p:spPr/>
        <p:txBody>
          <a:bodyPr/>
          <a:lstStyle/>
          <a:p>
            <a:fld id="{A6607A66-4EE7-4480-8F04-1CDBD16F1CEB}" type="slidenum">
              <a:rPr lang="en-GB" smtClean="0"/>
              <a:t>‹#›</a:t>
            </a:fld>
            <a:endParaRPr lang="en-GB"/>
          </a:p>
        </p:txBody>
      </p:sp>
    </p:spTree>
    <p:extLst>
      <p:ext uri="{BB962C8B-B14F-4D97-AF65-F5344CB8AC3E}">
        <p14:creationId xmlns:p14="http://schemas.microsoft.com/office/powerpoint/2010/main" val="18336630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23DB4A2-AB9D-45D2-90A0-B1AABF74AFE9}" type="datetime1">
              <a:rPr lang="en-GB" smtClean="0"/>
              <a:t>07/01/2023</a:t>
            </a:fld>
            <a:endParaRPr lang="en-GB"/>
          </a:p>
        </p:txBody>
      </p:sp>
      <p:sp>
        <p:nvSpPr>
          <p:cNvPr id="5" name="Footer Placeholder 4"/>
          <p:cNvSpPr>
            <a:spLocks noGrp="1"/>
          </p:cNvSpPr>
          <p:nvPr>
            <p:ph type="ftr" sz="quarter" idx="11"/>
          </p:nvPr>
        </p:nvSpPr>
        <p:spPr/>
        <p:txBody>
          <a:bodyPr/>
          <a:lstStyle/>
          <a:p>
            <a:r>
              <a:rPr lang="en-GB" smtClean="0"/>
              <a:t>Mrs Houston</a:t>
            </a:r>
            <a:endParaRPr lang="en-GB"/>
          </a:p>
        </p:txBody>
      </p:sp>
      <p:sp>
        <p:nvSpPr>
          <p:cNvPr id="6" name="Slide Number Placeholder 5"/>
          <p:cNvSpPr>
            <a:spLocks noGrp="1"/>
          </p:cNvSpPr>
          <p:nvPr>
            <p:ph type="sldNum" sz="quarter" idx="12"/>
          </p:nvPr>
        </p:nvSpPr>
        <p:spPr/>
        <p:txBody>
          <a:bodyPr/>
          <a:lstStyle/>
          <a:p>
            <a:fld id="{A6607A66-4EE7-4480-8F04-1CDBD16F1CEB}" type="slidenum">
              <a:rPr lang="en-GB" smtClean="0"/>
              <a:t>‹#›</a:t>
            </a:fld>
            <a:endParaRPr lang="en-GB"/>
          </a:p>
        </p:txBody>
      </p:sp>
    </p:spTree>
    <p:extLst>
      <p:ext uri="{BB962C8B-B14F-4D97-AF65-F5344CB8AC3E}">
        <p14:creationId xmlns:p14="http://schemas.microsoft.com/office/powerpoint/2010/main" val="14470499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C6C626-9263-4C32-BB98-43184A7A69D4}" type="datetime1">
              <a:rPr lang="en-GB" smtClean="0"/>
              <a:t>07/01/2023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smtClean="0"/>
              <a:t>Mrs Houston</a:t>
            </a: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607A66-4EE7-4480-8F04-1CDBD16F1CEB}" type="slidenum">
              <a:rPr lang="en-GB" smtClean="0"/>
              <a:t>‹#›</a:t>
            </a:fld>
            <a:endParaRPr lang="en-GB"/>
          </a:p>
        </p:txBody>
      </p:sp>
    </p:spTree>
    <p:extLst>
      <p:ext uri="{BB962C8B-B14F-4D97-AF65-F5344CB8AC3E}">
        <p14:creationId xmlns:p14="http://schemas.microsoft.com/office/powerpoint/2010/main" val="32435172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260648"/>
            <a:ext cx="7772400" cy="1470025"/>
          </a:xfrm>
        </p:spPr>
        <p:txBody>
          <a:bodyPr>
            <a:normAutofit fontScale="90000"/>
          </a:bodyPr>
          <a:lstStyle/>
          <a:p>
            <a:r>
              <a:rPr lang="en-GB" sz="7200" b="1" u="sng" dirty="0" smtClean="0">
                <a:solidFill>
                  <a:srgbClr val="00B0F0"/>
                </a:solidFill>
                <a:latin typeface="Comic Sans MS" pitchFamily="66" charset="0"/>
              </a:rPr>
              <a:t>The Lord’s Prayer</a:t>
            </a:r>
            <a:endParaRPr lang="en-GB" sz="7200" b="1" u="sng" dirty="0">
              <a:solidFill>
                <a:srgbClr val="00B0F0"/>
              </a:solidFill>
              <a:latin typeface="Comic Sans MS" pitchFamily="66" charset="0"/>
            </a:endParaRPr>
          </a:p>
        </p:txBody>
      </p:sp>
      <p:sp>
        <p:nvSpPr>
          <p:cNvPr id="3" name="Subtitle 2"/>
          <p:cNvSpPr>
            <a:spLocks noGrp="1"/>
          </p:cNvSpPr>
          <p:nvPr>
            <p:ph type="subTitle" idx="1"/>
          </p:nvPr>
        </p:nvSpPr>
        <p:spPr>
          <a:xfrm>
            <a:off x="323528" y="1556792"/>
            <a:ext cx="8568952" cy="4968552"/>
          </a:xfrm>
        </p:spPr>
        <p:txBody>
          <a:bodyPr/>
          <a:lstStyle/>
          <a:p>
            <a:r>
              <a:rPr lang="en-GB" sz="4400" b="1" u="sng" dirty="0" smtClean="0">
                <a:solidFill>
                  <a:srgbClr val="FF0000"/>
                </a:solidFill>
                <a:latin typeface="Comic Sans MS" pitchFamily="66" charset="0"/>
              </a:rPr>
              <a:t>Gather / </a:t>
            </a:r>
            <a:r>
              <a:rPr lang="en-GB" sz="4400" b="1" u="sng" dirty="0" err="1" smtClean="0">
                <a:solidFill>
                  <a:srgbClr val="FF0000"/>
                </a:solidFill>
                <a:latin typeface="Comic Sans MS" pitchFamily="66" charset="0"/>
              </a:rPr>
              <a:t>Cynnull</a:t>
            </a:r>
            <a:r>
              <a:rPr lang="en-GB" sz="4400" b="1" u="sng" dirty="0" smtClean="0">
                <a:solidFill>
                  <a:srgbClr val="FF0000"/>
                </a:solidFill>
                <a:latin typeface="Comic Sans MS" pitchFamily="66" charset="0"/>
              </a:rPr>
              <a:t> </a:t>
            </a:r>
          </a:p>
          <a:p>
            <a:r>
              <a:rPr lang="en-GB" sz="4400" b="1" u="sng" dirty="0" smtClean="0">
                <a:solidFill>
                  <a:schemeClr val="tx1"/>
                </a:solidFill>
                <a:latin typeface="Comic Sans MS" pitchFamily="66" charset="0"/>
              </a:rPr>
              <a:t>Welcome everybody to KS2’s collective worship.</a:t>
            </a:r>
            <a:endParaRPr lang="en-GB" sz="4400" b="1" u="sng" dirty="0">
              <a:solidFill>
                <a:schemeClr val="tx1"/>
              </a:solidFill>
              <a:latin typeface="Comic Sans MS" pitchFamily="66" charset="0"/>
            </a:endParaRPr>
          </a:p>
          <a:p>
            <a:r>
              <a:rPr lang="en-GB" b="1" u="sng" dirty="0" err="1" smtClean="0">
                <a:solidFill>
                  <a:srgbClr val="0070C0"/>
                </a:solidFill>
                <a:latin typeface="Comic Sans MS" pitchFamily="66" charset="0"/>
              </a:rPr>
              <a:t>Croeso</a:t>
            </a:r>
            <a:r>
              <a:rPr lang="en-GB" b="1" u="sng" dirty="0" smtClean="0">
                <a:solidFill>
                  <a:srgbClr val="0070C0"/>
                </a:solidFill>
                <a:latin typeface="Comic Sans MS" pitchFamily="66" charset="0"/>
              </a:rPr>
              <a:t> </a:t>
            </a:r>
            <a:r>
              <a:rPr lang="en-GB" b="1" u="sng" dirty="0" err="1" smtClean="0">
                <a:solidFill>
                  <a:srgbClr val="0070C0"/>
                </a:solidFill>
                <a:latin typeface="Comic Sans MS" pitchFamily="66" charset="0"/>
              </a:rPr>
              <a:t>pawb</a:t>
            </a:r>
            <a:r>
              <a:rPr lang="en-GB" b="1" u="sng" dirty="0" smtClean="0">
                <a:solidFill>
                  <a:srgbClr val="0070C0"/>
                </a:solidFill>
                <a:latin typeface="Comic Sans MS" pitchFamily="66" charset="0"/>
              </a:rPr>
              <a:t> i </a:t>
            </a:r>
            <a:r>
              <a:rPr lang="en-GB" b="1" u="sng" dirty="0" err="1">
                <a:solidFill>
                  <a:srgbClr val="0070C0"/>
                </a:solidFill>
                <a:latin typeface="Comic Sans MS" pitchFamily="66" charset="0"/>
              </a:rPr>
              <a:t>a</a:t>
            </a:r>
            <a:r>
              <a:rPr lang="en-GB" b="1" u="sng" dirty="0" err="1" smtClean="0">
                <a:solidFill>
                  <a:srgbClr val="0070C0"/>
                </a:solidFill>
                <a:latin typeface="Comic Sans MS" pitchFamily="66" charset="0"/>
              </a:rPr>
              <a:t>ddoli</a:t>
            </a:r>
            <a:r>
              <a:rPr lang="en-GB" b="1" u="sng" dirty="0" smtClean="0">
                <a:solidFill>
                  <a:srgbClr val="0070C0"/>
                </a:solidFill>
                <a:latin typeface="Comic Sans MS" pitchFamily="66" charset="0"/>
              </a:rPr>
              <a:t> </a:t>
            </a:r>
            <a:r>
              <a:rPr lang="en-GB" b="1" u="sng" dirty="0" err="1" smtClean="0">
                <a:solidFill>
                  <a:srgbClr val="0070C0"/>
                </a:solidFill>
                <a:latin typeface="Comic Sans MS" pitchFamily="66" charset="0"/>
              </a:rPr>
              <a:t>ar</a:t>
            </a:r>
            <a:r>
              <a:rPr lang="en-GB" b="1" u="sng" dirty="0" smtClean="0">
                <a:solidFill>
                  <a:srgbClr val="0070C0"/>
                </a:solidFill>
                <a:latin typeface="Comic Sans MS" pitchFamily="66" charset="0"/>
              </a:rPr>
              <a:t> y </a:t>
            </a:r>
            <a:r>
              <a:rPr lang="en-GB" b="1" u="sng" dirty="0" err="1">
                <a:solidFill>
                  <a:srgbClr val="0070C0"/>
                </a:solidFill>
                <a:latin typeface="Comic Sans MS" pitchFamily="66" charset="0"/>
              </a:rPr>
              <a:t>c</a:t>
            </a:r>
            <a:r>
              <a:rPr lang="en-GB" b="1" u="sng" dirty="0" err="1" smtClean="0">
                <a:solidFill>
                  <a:srgbClr val="0070C0"/>
                </a:solidFill>
                <a:latin typeface="Comic Sans MS" pitchFamily="66" charset="0"/>
              </a:rPr>
              <a:t>yd</a:t>
            </a:r>
            <a:r>
              <a:rPr lang="en-GB" b="1" u="sng" dirty="0" smtClean="0">
                <a:solidFill>
                  <a:srgbClr val="0070C0"/>
                </a:solidFill>
                <a:latin typeface="Comic Sans MS" pitchFamily="66" charset="0"/>
              </a:rPr>
              <a:t> </a:t>
            </a:r>
            <a:r>
              <a:rPr lang="en-GB" b="1" u="sng" dirty="0" err="1">
                <a:solidFill>
                  <a:srgbClr val="0070C0"/>
                </a:solidFill>
                <a:latin typeface="Comic Sans MS" pitchFamily="66" charset="0"/>
              </a:rPr>
              <a:t>b</a:t>
            </a:r>
            <a:r>
              <a:rPr lang="en-GB" b="1" u="sng" dirty="0" err="1" smtClean="0">
                <a:solidFill>
                  <a:srgbClr val="0070C0"/>
                </a:solidFill>
                <a:latin typeface="Comic Sans MS" pitchFamily="66" charset="0"/>
              </a:rPr>
              <a:t>lwyddyn</a:t>
            </a:r>
            <a:r>
              <a:rPr lang="en-GB" b="1" u="sng" dirty="0" smtClean="0">
                <a:solidFill>
                  <a:srgbClr val="0070C0"/>
                </a:solidFill>
                <a:latin typeface="Comic Sans MS" pitchFamily="66" charset="0"/>
              </a:rPr>
              <a:t> </a:t>
            </a:r>
            <a:r>
              <a:rPr lang="en-GB" b="1" u="sng" dirty="0" err="1" smtClean="0">
                <a:solidFill>
                  <a:srgbClr val="0070C0"/>
                </a:solidFill>
                <a:latin typeface="Comic Sans MS" pitchFamily="66" charset="0"/>
              </a:rPr>
              <a:t>pedwar</a:t>
            </a:r>
            <a:r>
              <a:rPr lang="en-GB" b="1" u="sng" dirty="0" smtClean="0">
                <a:solidFill>
                  <a:srgbClr val="0070C0"/>
                </a:solidFill>
                <a:latin typeface="Comic Sans MS" pitchFamily="66" charset="0"/>
              </a:rPr>
              <a:t>.</a:t>
            </a:r>
            <a:endParaRPr lang="en-GB" b="1" u="sng" dirty="0">
              <a:solidFill>
                <a:srgbClr val="0070C0"/>
              </a:solidFill>
              <a:latin typeface="Comic Sans MS" pitchFamily="66" charset="0"/>
            </a:endParaRP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19872" y="4961060"/>
            <a:ext cx="2228689" cy="16798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Footer Placeholder 3"/>
          <p:cNvSpPr>
            <a:spLocks noGrp="1"/>
          </p:cNvSpPr>
          <p:nvPr>
            <p:ph type="ftr" sz="quarter" idx="11"/>
          </p:nvPr>
        </p:nvSpPr>
        <p:spPr/>
        <p:txBody>
          <a:bodyPr/>
          <a:lstStyle/>
          <a:p>
            <a:r>
              <a:rPr lang="en-GB" smtClean="0"/>
              <a:t>Mrs Houston</a:t>
            </a:r>
            <a:endParaRPr lang="en-GB"/>
          </a:p>
        </p:txBody>
      </p:sp>
      <p:sp>
        <p:nvSpPr>
          <p:cNvPr id="5" name="Slide Number Placeholder 4"/>
          <p:cNvSpPr>
            <a:spLocks noGrp="1"/>
          </p:cNvSpPr>
          <p:nvPr>
            <p:ph type="sldNum" sz="quarter" idx="12"/>
          </p:nvPr>
        </p:nvSpPr>
        <p:spPr/>
        <p:txBody>
          <a:bodyPr/>
          <a:lstStyle/>
          <a:p>
            <a:fld id="{A6607A66-4EE7-4480-8F04-1CDBD16F1CEB}" type="slidenum">
              <a:rPr lang="en-GB" smtClean="0"/>
              <a:t>1</a:t>
            </a:fld>
            <a:endParaRPr lang="en-GB"/>
          </a:p>
        </p:txBody>
      </p:sp>
    </p:spTree>
    <p:extLst>
      <p:ext uri="{BB962C8B-B14F-4D97-AF65-F5344CB8AC3E}">
        <p14:creationId xmlns:p14="http://schemas.microsoft.com/office/powerpoint/2010/main" val="36653562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260648"/>
            <a:ext cx="7772400" cy="1470025"/>
          </a:xfrm>
        </p:spPr>
        <p:txBody>
          <a:bodyPr>
            <a:normAutofit/>
          </a:bodyPr>
          <a:lstStyle/>
          <a:p>
            <a:r>
              <a:rPr lang="en-GB" sz="7200" b="1" u="sng" dirty="0" smtClean="0">
                <a:solidFill>
                  <a:srgbClr val="00B0F0"/>
                </a:solidFill>
                <a:latin typeface="Comic Sans MS" pitchFamily="66" charset="0"/>
              </a:rPr>
              <a:t>Let us pray</a:t>
            </a:r>
            <a:endParaRPr lang="en-GB" sz="7200" b="1" u="sng" dirty="0">
              <a:solidFill>
                <a:srgbClr val="00B0F0"/>
              </a:solidFill>
              <a:latin typeface="Comic Sans MS" pitchFamily="66" charset="0"/>
            </a:endParaRPr>
          </a:p>
        </p:txBody>
      </p:sp>
      <p:sp>
        <p:nvSpPr>
          <p:cNvPr id="3" name="Subtitle 2"/>
          <p:cNvSpPr>
            <a:spLocks noGrp="1"/>
          </p:cNvSpPr>
          <p:nvPr>
            <p:ph type="subTitle" idx="1"/>
          </p:nvPr>
        </p:nvSpPr>
        <p:spPr>
          <a:xfrm>
            <a:off x="107504" y="1556792"/>
            <a:ext cx="8928992" cy="4968552"/>
          </a:xfrm>
        </p:spPr>
        <p:txBody>
          <a:bodyPr/>
          <a:lstStyle/>
          <a:p>
            <a:r>
              <a:rPr lang="en-GB" sz="4400" b="1" u="sng" dirty="0" smtClean="0">
                <a:solidFill>
                  <a:srgbClr val="FF0000"/>
                </a:solidFill>
                <a:latin typeface="Comic Sans MS" pitchFamily="66" charset="0"/>
              </a:rPr>
              <a:t>Gather / </a:t>
            </a:r>
            <a:r>
              <a:rPr lang="en-GB" sz="4400" b="1" u="sng" dirty="0" err="1">
                <a:solidFill>
                  <a:srgbClr val="FF0000"/>
                </a:solidFill>
                <a:latin typeface="Comic Sans MS" pitchFamily="66" charset="0"/>
              </a:rPr>
              <a:t>Cynnull</a:t>
            </a:r>
            <a:endParaRPr lang="en-GB" sz="4400" b="1" u="sng" dirty="0" smtClean="0">
              <a:solidFill>
                <a:srgbClr val="FF0000"/>
              </a:solidFill>
              <a:latin typeface="Comic Sans MS" pitchFamily="66" charset="0"/>
            </a:endParaRPr>
          </a:p>
        </p:txBody>
      </p:sp>
      <p:sp>
        <p:nvSpPr>
          <p:cNvPr id="4" name="Rectangle 3"/>
          <p:cNvSpPr/>
          <p:nvPr/>
        </p:nvSpPr>
        <p:spPr>
          <a:xfrm>
            <a:off x="544266" y="2413338"/>
            <a:ext cx="8208912" cy="707886"/>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 sz="4000" b="0" i="0" u="none" strike="noStrike" kern="0" cap="none" spc="0" normalizeH="0" baseline="0" noProof="0" dirty="0" smtClean="0">
                <a:ln>
                  <a:noFill/>
                </a:ln>
                <a:solidFill>
                  <a:schemeClr val="bg1"/>
                </a:solidFill>
                <a:effectLst/>
                <a:uLnTx/>
                <a:uFillTx/>
                <a:ea typeface="Calibri"/>
                <a:cs typeface="Calibri"/>
                <a:sym typeface="Calibri"/>
              </a:rPr>
              <a:t>Gadewch i ni wneud arwydd y groes</a:t>
            </a:r>
            <a:r>
              <a:rPr kumimoji="0" lang="en" sz="3900" b="0" i="0" u="none" strike="noStrike" kern="0" cap="none" spc="0" normalizeH="0" baseline="0" noProof="0" dirty="0" smtClean="0">
                <a:ln>
                  <a:noFill/>
                </a:ln>
                <a:solidFill>
                  <a:schemeClr val="bg1"/>
                </a:solidFill>
                <a:effectLst/>
                <a:uLnTx/>
                <a:uFillTx/>
                <a:latin typeface="Arial"/>
                <a:ea typeface="Arial"/>
                <a:cs typeface="Arial"/>
                <a:sym typeface="Arial"/>
              </a:rPr>
              <a:t> </a:t>
            </a:r>
            <a:endParaRPr kumimoji="0" lang="en-GB" sz="1800" b="0" i="0" u="none" strike="noStrike" kern="0" cap="none" spc="0" normalizeH="0" baseline="0" noProof="0" dirty="0" smtClean="0">
              <a:ln>
                <a:noFill/>
              </a:ln>
              <a:solidFill>
                <a:schemeClr val="bg1"/>
              </a:solidFill>
              <a:effectLst/>
              <a:uLnTx/>
              <a:uFillTx/>
            </a:endParaRPr>
          </a:p>
        </p:txBody>
      </p:sp>
      <p:sp>
        <p:nvSpPr>
          <p:cNvPr id="5" name="Rectangle 4"/>
          <p:cNvSpPr/>
          <p:nvPr/>
        </p:nvSpPr>
        <p:spPr>
          <a:xfrm>
            <a:off x="386432" y="5517232"/>
            <a:ext cx="8496944" cy="1077218"/>
          </a:xfrm>
          <a:prstGeom prst="rect">
            <a:avLst/>
          </a:prstGeom>
        </p:spPr>
        <p:txBody>
          <a:bodyPr wrap="square">
            <a:spAutoFit/>
          </a:bodyPr>
          <a:lstStyle/>
          <a:p>
            <a:pPr lvl="0">
              <a:buClr>
                <a:srgbClr val="000000"/>
              </a:buClr>
            </a:pPr>
            <a:r>
              <a:rPr lang="en-GB" sz="3200" b="1" kern="0" dirty="0" err="1">
                <a:solidFill>
                  <a:srgbClr val="012D12"/>
                </a:solidFill>
                <a:latin typeface="Comic Sans MS" pitchFamily="66" charset="0"/>
                <a:ea typeface="Calibri"/>
                <a:cs typeface="Calibri"/>
                <a:sym typeface="Calibri"/>
              </a:rPr>
              <a:t>Yn</a:t>
            </a:r>
            <a:r>
              <a:rPr lang="en-GB" sz="3200" b="1" kern="0" dirty="0">
                <a:solidFill>
                  <a:srgbClr val="012D12"/>
                </a:solidFill>
                <a:latin typeface="Comic Sans MS" pitchFamily="66" charset="0"/>
                <a:ea typeface="Calibri"/>
                <a:cs typeface="Calibri"/>
                <a:sym typeface="Calibri"/>
              </a:rPr>
              <a:t> </a:t>
            </a:r>
            <a:r>
              <a:rPr lang="en-GB" sz="3200" b="1" kern="0" dirty="0" err="1">
                <a:solidFill>
                  <a:srgbClr val="012D12"/>
                </a:solidFill>
                <a:latin typeface="Comic Sans MS" pitchFamily="66" charset="0"/>
                <a:ea typeface="Calibri"/>
                <a:cs typeface="Calibri"/>
                <a:sym typeface="Calibri"/>
              </a:rPr>
              <a:t>enw’r</a:t>
            </a:r>
            <a:r>
              <a:rPr lang="en-GB" sz="3200" b="1" kern="0" dirty="0">
                <a:solidFill>
                  <a:srgbClr val="012D12"/>
                </a:solidFill>
                <a:latin typeface="Comic Sans MS" pitchFamily="66" charset="0"/>
                <a:ea typeface="Calibri"/>
                <a:cs typeface="Calibri"/>
                <a:sym typeface="Calibri"/>
              </a:rPr>
              <a:t> Tad, </a:t>
            </a:r>
            <a:r>
              <a:rPr lang="en-GB" sz="3200" b="1" kern="0" dirty="0" err="1">
                <a:solidFill>
                  <a:srgbClr val="012D12"/>
                </a:solidFill>
                <a:latin typeface="Comic Sans MS" pitchFamily="66" charset="0"/>
                <a:ea typeface="Calibri"/>
                <a:cs typeface="Calibri"/>
                <a:sym typeface="Calibri"/>
              </a:rPr>
              <a:t>a’r</a:t>
            </a:r>
            <a:r>
              <a:rPr lang="en-GB" sz="3200" b="1" kern="0" dirty="0">
                <a:solidFill>
                  <a:srgbClr val="012D12"/>
                </a:solidFill>
                <a:latin typeface="Comic Sans MS" pitchFamily="66" charset="0"/>
                <a:ea typeface="Calibri"/>
                <a:cs typeface="Calibri"/>
                <a:sym typeface="Calibri"/>
              </a:rPr>
              <a:t> </a:t>
            </a:r>
            <a:r>
              <a:rPr lang="en-GB" sz="3200" b="1" kern="0" dirty="0" err="1">
                <a:solidFill>
                  <a:srgbClr val="012D12"/>
                </a:solidFill>
                <a:latin typeface="Comic Sans MS" pitchFamily="66" charset="0"/>
                <a:ea typeface="Calibri"/>
                <a:cs typeface="Calibri"/>
                <a:sym typeface="Calibri"/>
              </a:rPr>
              <a:t>Mab</a:t>
            </a:r>
            <a:r>
              <a:rPr lang="en-GB" sz="3200" b="1" kern="0" dirty="0">
                <a:solidFill>
                  <a:srgbClr val="012D12"/>
                </a:solidFill>
                <a:latin typeface="Comic Sans MS" pitchFamily="66" charset="0"/>
                <a:ea typeface="Calibri"/>
                <a:cs typeface="Calibri"/>
                <a:sym typeface="Calibri"/>
              </a:rPr>
              <a:t>, </a:t>
            </a:r>
            <a:r>
              <a:rPr lang="en-GB" sz="3200" b="1" kern="0" dirty="0" err="1">
                <a:solidFill>
                  <a:srgbClr val="012D12"/>
                </a:solidFill>
                <a:latin typeface="Comic Sans MS" pitchFamily="66" charset="0"/>
                <a:ea typeface="Calibri"/>
                <a:cs typeface="Calibri"/>
                <a:sym typeface="Calibri"/>
              </a:rPr>
              <a:t>a’r</a:t>
            </a:r>
            <a:r>
              <a:rPr lang="en-GB" sz="3200" b="1" kern="0" dirty="0">
                <a:solidFill>
                  <a:srgbClr val="012D12"/>
                </a:solidFill>
                <a:latin typeface="Comic Sans MS" pitchFamily="66" charset="0"/>
                <a:ea typeface="Calibri"/>
                <a:cs typeface="Calibri"/>
                <a:sym typeface="Calibri"/>
              </a:rPr>
              <a:t> </a:t>
            </a:r>
            <a:r>
              <a:rPr lang="en-GB" sz="3200" b="1" kern="0" dirty="0" err="1">
                <a:solidFill>
                  <a:srgbClr val="012D12"/>
                </a:solidFill>
                <a:latin typeface="Comic Sans MS" pitchFamily="66" charset="0"/>
                <a:ea typeface="Calibri"/>
                <a:cs typeface="Calibri"/>
                <a:sym typeface="Calibri"/>
              </a:rPr>
              <a:t>Ysbryd</a:t>
            </a:r>
            <a:r>
              <a:rPr lang="en-GB" sz="3200" b="1" kern="0" dirty="0">
                <a:solidFill>
                  <a:srgbClr val="012D12"/>
                </a:solidFill>
                <a:latin typeface="Comic Sans MS" pitchFamily="66" charset="0"/>
                <a:ea typeface="Calibri"/>
                <a:cs typeface="Calibri"/>
                <a:sym typeface="Calibri"/>
              </a:rPr>
              <a:t> </a:t>
            </a:r>
            <a:r>
              <a:rPr lang="en-GB" sz="3200" b="1" kern="0" dirty="0" err="1" smtClean="0">
                <a:solidFill>
                  <a:srgbClr val="012D12"/>
                </a:solidFill>
                <a:latin typeface="Comic Sans MS" pitchFamily="66" charset="0"/>
                <a:ea typeface="Calibri"/>
                <a:cs typeface="Calibri"/>
                <a:sym typeface="Calibri"/>
              </a:rPr>
              <a:t>Glan</a:t>
            </a:r>
            <a:r>
              <a:rPr lang="en-GB" sz="3200" b="1" kern="0" dirty="0" smtClean="0">
                <a:solidFill>
                  <a:srgbClr val="012D12"/>
                </a:solidFill>
                <a:latin typeface="Comic Sans MS" pitchFamily="66" charset="0"/>
                <a:ea typeface="Calibri"/>
                <a:cs typeface="Calibri"/>
                <a:sym typeface="Calibri"/>
              </a:rPr>
              <a:t>, Amen.</a:t>
            </a:r>
            <a:endParaRPr lang="en-GB" sz="3200" b="1" kern="0" dirty="0">
              <a:solidFill>
                <a:srgbClr val="012D12"/>
              </a:solidFill>
              <a:latin typeface="Comic Sans MS" pitchFamily="66" charset="0"/>
              <a:ea typeface="Calibri"/>
              <a:cs typeface="Calibri"/>
              <a:sym typeface="Calibri"/>
            </a:endParaRPr>
          </a:p>
        </p:txBody>
      </p:sp>
      <p:pic>
        <p:nvPicPr>
          <p:cNvPr id="5123"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07469" y="2384600"/>
            <a:ext cx="2254870" cy="3006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Footer Placeholder 5"/>
          <p:cNvSpPr>
            <a:spLocks noGrp="1"/>
          </p:cNvSpPr>
          <p:nvPr>
            <p:ph type="ftr" sz="quarter" idx="11"/>
          </p:nvPr>
        </p:nvSpPr>
        <p:spPr/>
        <p:txBody>
          <a:bodyPr/>
          <a:lstStyle/>
          <a:p>
            <a:r>
              <a:rPr lang="en-GB" smtClean="0"/>
              <a:t>Mrs Houston</a:t>
            </a:r>
            <a:endParaRPr lang="en-GB"/>
          </a:p>
        </p:txBody>
      </p:sp>
      <p:sp>
        <p:nvSpPr>
          <p:cNvPr id="7" name="Slide Number Placeholder 6"/>
          <p:cNvSpPr>
            <a:spLocks noGrp="1"/>
          </p:cNvSpPr>
          <p:nvPr>
            <p:ph type="sldNum" sz="quarter" idx="12"/>
          </p:nvPr>
        </p:nvSpPr>
        <p:spPr/>
        <p:txBody>
          <a:bodyPr/>
          <a:lstStyle/>
          <a:p>
            <a:fld id="{A6607A66-4EE7-4480-8F04-1CDBD16F1CEB}" type="slidenum">
              <a:rPr lang="en-GB" smtClean="0"/>
              <a:t>2</a:t>
            </a:fld>
            <a:endParaRPr lang="en-GB"/>
          </a:p>
        </p:txBody>
      </p:sp>
    </p:spTree>
    <p:extLst>
      <p:ext uri="{BB962C8B-B14F-4D97-AF65-F5344CB8AC3E}">
        <p14:creationId xmlns:p14="http://schemas.microsoft.com/office/powerpoint/2010/main" val="17936213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260648"/>
            <a:ext cx="7772400" cy="1470025"/>
          </a:xfrm>
        </p:spPr>
        <p:txBody>
          <a:bodyPr>
            <a:normAutofit fontScale="90000"/>
          </a:bodyPr>
          <a:lstStyle/>
          <a:p>
            <a:r>
              <a:rPr lang="en-GB" sz="7200" b="1" u="sng" dirty="0" smtClean="0">
                <a:solidFill>
                  <a:srgbClr val="00B0F0"/>
                </a:solidFill>
                <a:latin typeface="Comic Sans MS" pitchFamily="66" charset="0"/>
              </a:rPr>
              <a:t>The Lord’s Prayer</a:t>
            </a:r>
            <a:endParaRPr lang="en-GB" sz="7200" b="1" u="sng" dirty="0">
              <a:solidFill>
                <a:srgbClr val="00B0F0"/>
              </a:solidFill>
              <a:latin typeface="Comic Sans MS" pitchFamily="66" charset="0"/>
            </a:endParaRPr>
          </a:p>
        </p:txBody>
      </p:sp>
      <p:sp>
        <p:nvSpPr>
          <p:cNvPr id="3" name="Subtitle 2"/>
          <p:cNvSpPr>
            <a:spLocks noGrp="1"/>
          </p:cNvSpPr>
          <p:nvPr>
            <p:ph type="subTitle" idx="1"/>
          </p:nvPr>
        </p:nvSpPr>
        <p:spPr>
          <a:xfrm>
            <a:off x="323528" y="1556792"/>
            <a:ext cx="8568952" cy="4968552"/>
          </a:xfrm>
        </p:spPr>
        <p:txBody>
          <a:bodyPr/>
          <a:lstStyle/>
          <a:p>
            <a:r>
              <a:rPr lang="en-GB" sz="4400" b="1" u="sng" dirty="0" smtClean="0">
                <a:solidFill>
                  <a:srgbClr val="FF0000"/>
                </a:solidFill>
                <a:latin typeface="Comic Sans MS" pitchFamily="66" charset="0"/>
              </a:rPr>
              <a:t>The Word / Y </a:t>
            </a:r>
            <a:r>
              <a:rPr lang="en-GB" sz="4400" b="1" u="sng" dirty="0" err="1" smtClean="0">
                <a:solidFill>
                  <a:srgbClr val="FF0000"/>
                </a:solidFill>
                <a:latin typeface="Comic Sans MS" pitchFamily="66" charset="0"/>
              </a:rPr>
              <a:t>Gair</a:t>
            </a:r>
            <a:r>
              <a:rPr lang="en-GB" sz="4400" b="1" u="sng" dirty="0" smtClean="0">
                <a:solidFill>
                  <a:srgbClr val="FF0000"/>
                </a:solidFill>
                <a:latin typeface="Comic Sans MS" pitchFamily="66" charset="0"/>
              </a:rPr>
              <a:t> </a:t>
            </a:r>
          </a:p>
          <a:p>
            <a:r>
              <a:rPr lang="en-GB" sz="4400" b="1" dirty="0" smtClean="0">
                <a:solidFill>
                  <a:schemeClr val="tx1"/>
                </a:solidFill>
                <a:latin typeface="Comic Sans MS" pitchFamily="66" charset="0"/>
              </a:rPr>
              <a:t>Today we will be thinking about the importance of the Lord’s Prayer in our Christian faith.</a:t>
            </a:r>
            <a:endParaRPr lang="en-GB" sz="4400" b="1" dirty="0">
              <a:solidFill>
                <a:schemeClr val="tx1"/>
              </a:solidFill>
              <a:latin typeface="Comic Sans MS" pitchFamily="66" charset="0"/>
            </a:endParaRPr>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43808" y="4509120"/>
            <a:ext cx="3914800" cy="1957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Footer Placeholder 3"/>
          <p:cNvSpPr>
            <a:spLocks noGrp="1"/>
          </p:cNvSpPr>
          <p:nvPr>
            <p:ph type="ftr" sz="quarter" idx="11"/>
          </p:nvPr>
        </p:nvSpPr>
        <p:spPr/>
        <p:txBody>
          <a:bodyPr/>
          <a:lstStyle/>
          <a:p>
            <a:r>
              <a:rPr lang="en-GB" smtClean="0"/>
              <a:t>Mrs Houston</a:t>
            </a:r>
            <a:endParaRPr lang="en-GB"/>
          </a:p>
        </p:txBody>
      </p:sp>
      <p:sp>
        <p:nvSpPr>
          <p:cNvPr id="5" name="Slide Number Placeholder 4"/>
          <p:cNvSpPr>
            <a:spLocks noGrp="1"/>
          </p:cNvSpPr>
          <p:nvPr>
            <p:ph type="sldNum" sz="quarter" idx="12"/>
          </p:nvPr>
        </p:nvSpPr>
        <p:spPr/>
        <p:txBody>
          <a:bodyPr/>
          <a:lstStyle/>
          <a:p>
            <a:fld id="{A6607A66-4EE7-4480-8F04-1CDBD16F1CEB}" type="slidenum">
              <a:rPr lang="en-GB" smtClean="0"/>
              <a:t>3</a:t>
            </a:fld>
            <a:endParaRPr lang="en-GB"/>
          </a:p>
        </p:txBody>
      </p:sp>
    </p:spTree>
    <p:extLst>
      <p:ext uri="{BB962C8B-B14F-4D97-AF65-F5344CB8AC3E}">
        <p14:creationId xmlns:p14="http://schemas.microsoft.com/office/powerpoint/2010/main" val="40138834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260648"/>
            <a:ext cx="7772400" cy="1470025"/>
          </a:xfrm>
        </p:spPr>
        <p:txBody>
          <a:bodyPr>
            <a:normAutofit/>
          </a:bodyPr>
          <a:lstStyle/>
          <a:p>
            <a:r>
              <a:rPr lang="en-GB" sz="5400" b="1" u="sng" dirty="0" smtClean="0">
                <a:solidFill>
                  <a:srgbClr val="FF0000"/>
                </a:solidFill>
                <a:latin typeface="Comic Sans MS" pitchFamily="66" charset="0"/>
              </a:rPr>
              <a:t>The Word / Y </a:t>
            </a:r>
            <a:r>
              <a:rPr lang="en-GB" sz="5400" b="1" u="sng" dirty="0" err="1" smtClean="0">
                <a:solidFill>
                  <a:srgbClr val="FF0000"/>
                </a:solidFill>
                <a:latin typeface="Comic Sans MS" pitchFamily="66" charset="0"/>
              </a:rPr>
              <a:t>Gair</a:t>
            </a:r>
            <a:endParaRPr lang="en-GB" sz="5400" b="1" u="sng" dirty="0">
              <a:solidFill>
                <a:srgbClr val="FF0000"/>
              </a:solidFill>
              <a:latin typeface="Comic Sans MS" pitchFamily="66" charset="0"/>
            </a:endParaRPr>
          </a:p>
        </p:txBody>
      </p:sp>
      <p:sp>
        <p:nvSpPr>
          <p:cNvPr id="3" name="Subtitle 2"/>
          <p:cNvSpPr>
            <a:spLocks noGrp="1"/>
          </p:cNvSpPr>
          <p:nvPr>
            <p:ph type="subTitle" idx="1"/>
          </p:nvPr>
        </p:nvSpPr>
        <p:spPr>
          <a:xfrm>
            <a:off x="323528" y="1556792"/>
            <a:ext cx="8568952" cy="4968552"/>
          </a:xfrm>
        </p:spPr>
        <p:txBody>
          <a:bodyPr>
            <a:normAutofit/>
          </a:bodyPr>
          <a:lstStyle/>
          <a:p>
            <a:pPr algn="l"/>
            <a:r>
              <a:rPr lang="en-GB" sz="2800" b="1" dirty="0" smtClean="0">
                <a:solidFill>
                  <a:srgbClr val="012D12"/>
                </a:solidFill>
                <a:latin typeface="Comic Sans MS" pitchFamily="66" charset="0"/>
              </a:rPr>
              <a:t>The Lord’s Prayer is sometimes referred to as the ‘perfect prayer’</a:t>
            </a:r>
          </a:p>
          <a:p>
            <a:pPr algn="l"/>
            <a:r>
              <a:rPr lang="en-GB" sz="2800" b="1" dirty="0" smtClean="0">
                <a:solidFill>
                  <a:srgbClr val="012D12"/>
                </a:solidFill>
                <a:latin typeface="Comic Sans MS" pitchFamily="66" charset="0"/>
              </a:rPr>
              <a:t>This is because it was first said by </a:t>
            </a:r>
            <a:r>
              <a:rPr lang="en-GB" sz="2800" b="1" dirty="0">
                <a:solidFill>
                  <a:srgbClr val="012D12"/>
                </a:solidFill>
                <a:latin typeface="Comic Sans MS" pitchFamily="66" charset="0"/>
              </a:rPr>
              <a:t>J</a:t>
            </a:r>
            <a:r>
              <a:rPr lang="en-GB" sz="2800" b="1" dirty="0" smtClean="0">
                <a:solidFill>
                  <a:srgbClr val="012D12"/>
                </a:solidFill>
                <a:latin typeface="Comic Sans MS" pitchFamily="66" charset="0"/>
              </a:rPr>
              <a:t>esus himself when he was teaching his disciples the way to pray to God our Father.</a:t>
            </a:r>
            <a:endParaRPr lang="en-GB" sz="2800" b="1" dirty="0">
              <a:solidFill>
                <a:srgbClr val="012D12"/>
              </a:solidFill>
              <a:latin typeface="Comic Sans MS" pitchFamily="66" charset="0"/>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3717032"/>
            <a:ext cx="2886164" cy="29018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Footer Placeholder 3"/>
          <p:cNvSpPr>
            <a:spLocks noGrp="1"/>
          </p:cNvSpPr>
          <p:nvPr>
            <p:ph type="ftr" sz="quarter" idx="11"/>
          </p:nvPr>
        </p:nvSpPr>
        <p:spPr/>
        <p:txBody>
          <a:bodyPr/>
          <a:lstStyle/>
          <a:p>
            <a:r>
              <a:rPr lang="en-GB" smtClean="0"/>
              <a:t>Mrs Houston</a:t>
            </a:r>
            <a:endParaRPr lang="en-GB"/>
          </a:p>
        </p:txBody>
      </p:sp>
      <p:sp>
        <p:nvSpPr>
          <p:cNvPr id="5" name="Slide Number Placeholder 4"/>
          <p:cNvSpPr>
            <a:spLocks noGrp="1"/>
          </p:cNvSpPr>
          <p:nvPr>
            <p:ph type="sldNum" sz="quarter" idx="12"/>
          </p:nvPr>
        </p:nvSpPr>
        <p:spPr/>
        <p:txBody>
          <a:bodyPr/>
          <a:lstStyle/>
          <a:p>
            <a:fld id="{A6607A66-4EE7-4480-8F04-1CDBD16F1CEB}" type="slidenum">
              <a:rPr lang="en-GB" smtClean="0"/>
              <a:t>4</a:t>
            </a:fld>
            <a:endParaRPr lang="en-GB"/>
          </a:p>
        </p:txBody>
      </p:sp>
    </p:spTree>
    <p:extLst>
      <p:ext uri="{BB962C8B-B14F-4D97-AF65-F5344CB8AC3E}">
        <p14:creationId xmlns:p14="http://schemas.microsoft.com/office/powerpoint/2010/main" val="22664907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260648"/>
            <a:ext cx="7772400" cy="1470025"/>
          </a:xfrm>
        </p:spPr>
        <p:txBody>
          <a:bodyPr>
            <a:normAutofit fontScale="90000"/>
          </a:bodyPr>
          <a:lstStyle/>
          <a:p>
            <a:r>
              <a:rPr lang="en-GB" sz="6000" b="1" u="sng" dirty="0" smtClean="0">
                <a:solidFill>
                  <a:srgbClr val="FF0000"/>
                </a:solidFill>
                <a:latin typeface="Comic Sans MS" pitchFamily="66" charset="0"/>
              </a:rPr>
              <a:t>The Word / Y </a:t>
            </a:r>
            <a:r>
              <a:rPr lang="en-GB" sz="6000" b="1" u="sng" dirty="0" err="1" smtClean="0">
                <a:solidFill>
                  <a:srgbClr val="FF0000"/>
                </a:solidFill>
                <a:latin typeface="Comic Sans MS" pitchFamily="66" charset="0"/>
              </a:rPr>
              <a:t>Gair</a:t>
            </a:r>
            <a:r>
              <a:rPr lang="en-GB" sz="7200" b="1" u="sng" dirty="0" smtClean="0">
                <a:solidFill>
                  <a:srgbClr val="00B0F0"/>
                </a:solidFill>
              </a:rPr>
              <a:t/>
            </a:r>
            <a:br>
              <a:rPr lang="en-GB" sz="7200" b="1" u="sng" dirty="0" smtClean="0">
                <a:solidFill>
                  <a:srgbClr val="00B0F0"/>
                </a:solidFill>
              </a:rPr>
            </a:br>
            <a:r>
              <a:rPr lang="en-GB" sz="6000" b="1" u="sng" dirty="0" smtClean="0">
                <a:solidFill>
                  <a:srgbClr val="0070C0"/>
                </a:solidFill>
                <a:latin typeface="Comic Sans MS" pitchFamily="66" charset="0"/>
              </a:rPr>
              <a:t>Gospel Acclamation</a:t>
            </a:r>
            <a:endParaRPr lang="en-GB" sz="6000" b="1" u="sng" dirty="0">
              <a:solidFill>
                <a:srgbClr val="0070C0"/>
              </a:solidFill>
              <a:latin typeface="Comic Sans MS" pitchFamily="66" charset="0"/>
            </a:endParaRPr>
          </a:p>
        </p:txBody>
      </p:sp>
      <p:sp>
        <p:nvSpPr>
          <p:cNvPr id="3" name="Subtitle 2"/>
          <p:cNvSpPr>
            <a:spLocks noGrp="1"/>
          </p:cNvSpPr>
          <p:nvPr>
            <p:ph type="subTitle" idx="1"/>
          </p:nvPr>
        </p:nvSpPr>
        <p:spPr>
          <a:xfrm>
            <a:off x="395536" y="1988840"/>
            <a:ext cx="8568952" cy="4968552"/>
          </a:xfrm>
        </p:spPr>
        <p:txBody>
          <a:bodyPr>
            <a:normAutofit/>
          </a:bodyPr>
          <a:lstStyle/>
          <a:p>
            <a:pPr algn="l"/>
            <a:r>
              <a:rPr lang="en-GB" sz="2800" b="1" dirty="0" smtClean="0">
                <a:solidFill>
                  <a:schemeClr val="tx1"/>
                </a:solidFill>
                <a:latin typeface="Comic Sans MS" pitchFamily="66" charset="0"/>
              </a:rPr>
              <a:t>Alleluia, </a:t>
            </a:r>
            <a:r>
              <a:rPr lang="en-GB" sz="2800" b="1" dirty="0" err="1" smtClean="0">
                <a:solidFill>
                  <a:schemeClr val="tx1"/>
                </a:solidFill>
                <a:latin typeface="Comic Sans MS" pitchFamily="66" charset="0"/>
              </a:rPr>
              <a:t>Allelluia</a:t>
            </a:r>
            <a:endParaRPr lang="en-GB" sz="2800" b="1" dirty="0" smtClean="0">
              <a:solidFill>
                <a:schemeClr val="tx1"/>
              </a:solidFill>
              <a:latin typeface="Comic Sans MS" pitchFamily="66" charset="0"/>
            </a:endParaRPr>
          </a:p>
          <a:p>
            <a:pPr algn="l"/>
            <a:r>
              <a:rPr lang="en-GB" sz="2800" b="1" dirty="0" smtClean="0">
                <a:solidFill>
                  <a:schemeClr val="tx1"/>
                </a:solidFill>
                <a:latin typeface="Comic Sans MS" pitchFamily="66" charset="0"/>
              </a:rPr>
              <a:t>God loved the world so much than he gave his only son;</a:t>
            </a:r>
          </a:p>
          <a:p>
            <a:pPr algn="l"/>
            <a:r>
              <a:rPr lang="en-GB" sz="2800" b="1" dirty="0" smtClean="0">
                <a:solidFill>
                  <a:schemeClr val="tx1"/>
                </a:solidFill>
                <a:latin typeface="Comic Sans MS" pitchFamily="66" charset="0"/>
              </a:rPr>
              <a:t>Everyone who believes in him has eternal life.</a:t>
            </a:r>
          </a:p>
          <a:p>
            <a:pPr algn="l"/>
            <a:r>
              <a:rPr lang="en-GB" sz="2800" b="1" dirty="0" err="1" smtClean="0">
                <a:solidFill>
                  <a:schemeClr val="tx1"/>
                </a:solidFill>
                <a:latin typeface="Comic Sans MS" pitchFamily="66" charset="0"/>
              </a:rPr>
              <a:t>Allelluia</a:t>
            </a:r>
            <a:r>
              <a:rPr lang="en-GB" sz="2800" b="1" dirty="0" smtClean="0">
                <a:solidFill>
                  <a:schemeClr val="tx1"/>
                </a:solidFill>
                <a:latin typeface="Comic Sans MS" pitchFamily="66" charset="0"/>
              </a:rPr>
              <a:t>, </a:t>
            </a:r>
            <a:r>
              <a:rPr lang="en-GB" sz="2800" b="1" dirty="0" err="1" smtClean="0">
                <a:solidFill>
                  <a:schemeClr val="tx1"/>
                </a:solidFill>
                <a:latin typeface="Comic Sans MS" pitchFamily="66" charset="0"/>
              </a:rPr>
              <a:t>Allelluia</a:t>
            </a:r>
            <a:endParaRPr lang="en-GB" sz="2800" b="1" dirty="0" smtClean="0">
              <a:solidFill>
                <a:schemeClr val="tx1"/>
              </a:solidFill>
              <a:latin typeface="Comic Sans MS" pitchFamily="66" charset="0"/>
            </a:endParaRPr>
          </a:p>
          <a:p>
            <a:pPr algn="l"/>
            <a:endParaRPr lang="en-GB" sz="2800" b="1" dirty="0">
              <a:solidFill>
                <a:schemeClr val="bg1"/>
              </a:solidFill>
            </a:endParaRPr>
          </a:p>
          <a:p>
            <a:pPr algn="l"/>
            <a:endParaRPr lang="en-GB" sz="2800" b="1" dirty="0" smtClean="0">
              <a:solidFill>
                <a:schemeClr val="bg1"/>
              </a:solidFill>
            </a:endParaRPr>
          </a:p>
          <a:p>
            <a:pPr algn="l"/>
            <a:endParaRPr lang="en-GB" sz="2800" b="1" dirty="0">
              <a:solidFill>
                <a:schemeClr val="bg1"/>
              </a:solidFill>
            </a:endParaRPr>
          </a:p>
        </p:txBody>
      </p:sp>
      <p:pic>
        <p:nvPicPr>
          <p:cNvPr id="6145" name="Picture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79712" y="4437112"/>
            <a:ext cx="5161560" cy="22068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Footer Placeholder 3"/>
          <p:cNvSpPr>
            <a:spLocks noGrp="1"/>
          </p:cNvSpPr>
          <p:nvPr>
            <p:ph type="ftr" sz="quarter" idx="11"/>
          </p:nvPr>
        </p:nvSpPr>
        <p:spPr/>
        <p:txBody>
          <a:bodyPr/>
          <a:lstStyle/>
          <a:p>
            <a:r>
              <a:rPr lang="en-GB" smtClean="0"/>
              <a:t>Mrs Houston</a:t>
            </a:r>
            <a:endParaRPr lang="en-GB"/>
          </a:p>
        </p:txBody>
      </p:sp>
      <p:sp>
        <p:nvSpPr>
          <p:cNvPr id="5" name="Slide Number Placeholder 4"/>
          <p:cNvSpPr>
            <a:spLocks noGrp="1"/>
          </p:cNvSpPr>
          <p:nvPr>
            <p:ph type="sldNum" sz="quarter" idx="12"/>
          </p:nvPr>
        </p:nvSpPr>
        <p:spPr/>
        <p:txBody>
          <a:bodyPr/>
          <a:lstStyle/>
          <a:p>
            <a:fld id="{A6607A66-4EE7-4480-8F04-1CDBD16F1CEB}" type="slidenum">
              <a:rPr lang="en-GB" smtClean="0"/>
              <a:t>5</a:t>
            </a:fld>
            <a:endParaRPr lang="en-GB"/>
          </a:p>
        </p:txBody>
      </p:sp>
    </p:spTree>
    <p:extLst>
      <p:ext uri="{BB962C8B-B14F-4D97-AF65-F5344CB8AC3E}">
        <p14:creationId xmlns:p14="http://schemas.microsoft.com/office/powerpoint/2010/main" val="310521280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260649"/>
            <a:ext cx="7772400" cy="648072"/>
          </a:xfrm>
        </p:spPr>
        <p:txBody>
          <a:bodyPr>
            <a:normAutofit fontScale="90000"/>
          </a:bodyPr>
          <a:lstStyle/>
          <a:p>
            <a:r>
              <a:rPr lang="en-GB" b="1" u="sng" dirty="0" smtClean="0">
                <a:solidFill>
                  <a:srgbClr val="FF0000"/>
                </a:solidFill>
              </a:rPr>
              <a:t>The Word / Y </a:t>
            </a:r>
            <a:r>
              <a:rPr lang="en-GB" b="1" u="sng" dirty="0" err="1" smtClean="0">
                <a:solidFill>
                  <a:srgbClr val="FF0000"/>
                </a:solidFill>
              </a:rPr>
              <a:t>Gair</a:t>
            </a:r>
            <a:r>
              <a:rPr lang="en-GB" b="1" u="sng" dirty="0" smtClean="0">
                <a:solidFill>
                  <a:srgbClr val="FF0000"/>
                </a:solidFill>
              </a:rPr>
              <a:t> </a:t>
            </a:r>
            <a:endParaRPr lang="en-GB" b="1" u="sng" dirty="0">
              <a:solidFill>
                <a:srgbClr val="FF0000"/>
              </a:solidFill>
            </a:endParaRPr>
          </a:p>
        </p:txBody>
      </p:sp>
      <p:sp>
        <p:nvSpPr>
          <p:cNvPr id="3" name="Subtitle 2"/>
          <p:cNvSpPr>
            <a:spLocks noGrp="1"/>
          </p:cNvSpPr>
          <p:nvPr>
            <p:ph type="subTitle" idx="1"/>
          </p:nvPr>
        </p:nvSpPr>
        <p:spPr>
          <a:xfrm>
            <a:off x="107504" y="980728"/>
            <a:ext cx="9036496" cy="5760640"/>
          </a:xfrm>
        </p:spPr>
        <p:txBody>
          <a:bodyPr>
            <a:noAutofit/>
          </a:bodyPr>
          <a:lstStyle/>
          <a:p>
            <a:pPr lvl="0" algn="l">
              <a:spcBef>
                <a:spcPts val="0"/>
              </a:spcBef>
              <a:buClr>
                <a:srgbClr val="000000"/>
              </a:buClr>
              <a:buSzPts val="3000"/>
            </a:pPr>
            <a:r>
              <a:rPr lang="en" sz="2000" kern="0" dirty="0" smtClean="0">
                <a:solidFill>
                  <a:srgbClr val="012D12"/>
                </a:solidFill>
                <a:ea typeface="Calibri"/>
                <a:cs typeface="Calibri"/>
                <a:sym typeface="Calibri"/>
              </a:rPr>
              <a:t>The</a:t>
            </a:r>
            <a:r>
              <a:rPr lang="en" sz="2000" b="1" kern="0" dirty="0" smtClean="0">
                <a:solidFill>
                  <a:srgbClr val="012D12"/>
                </a:solidFill>
                <a:latin typeface="Comic Sans MS" pitchFamily="66" charset="0"/>
                <a:ea typeface="Calibri"/>
                <a:cs typeface="Calibri"/>
                <a:sym typeface="Calibri"/>
              </a:rPr>
              <a:t> Lord be with you</a:t>
            </a:r>
          </a:p>
          <a:p>
            <a:pPr lvl="0" algn="l">
              <a:spcBef>
                <a:spcPts val="0"/>
              </a:spcBef>
              <a:buClr>
                <a:srgbClr val="000000"/>
              </a:buClr>
              <a:buSzPts val="3000"/>
            </a:pPr>
            <a:r>
              <a:rPr lang="en" sz="2000" b="1" u="sng" kern="0" dirty="0" smtClean="0">
                <a:solidFill>
                  <a:srgbClr val="FF0000"/>
                </a:solidFill>
                <a:latin typeface="Comic Sans MS" pitchFamily="66" charset="0"/>
                <a:ea typeface="Calibri"/>
                <a:cs typeface="Calibri"/>
                <a:sym typeface="Calibri"/>
              </a:rPr>
              <a:t>All</a:t>
            </a:r>
            <a:r>
              <a:rPr lang="en" sz="2000" b="1" kern="0" dirty="0" smtClean="0">
                <a:solidFill>
                  <a:srgbClr val="FF0000"/>
                </a:solidFill>
                <a:latin typeface="Comic Sans MS" pitchFamily="66" charset="0"/>
                <a:ea typeface="Calibri"/>
                <a:cs typeface="Calibri"/>
                <a:sym typeface="Calibri"/>
              </a:rPr>
              <a:t>: And with your spirit.</a:t>
            </a:r>
          </a:p>
          <a:p>
            <a:pPr lvl="0" algn="l">
              <a:spcBef>
                <a:spcPts val="0"/>
              </a:spcBef>
              <a:buClr>
                <a:srgbClr val="000000"/>
              </a:buClr>
              <a:buSzPts val="3000"/>
            </a:pPr>
            <a:r>
              <a:rPr lang="en" sz="2000" b="1" kern="0" dirty="0" smtClean="0">
                <a:solidFill>
                  <a:srgbClr val="012D12"/>
                </a:solidFill>
                <a:latin typeface="Comic Sans MS" pitchFamily="66" charset="0"/>
                <a:ea typeface="Calibri"/>
                <a:cs typeface="Calibri"/>
                <a:sym typeface="Calibri"/>
              </a:rPr>
              <a:t>A </a:t>
            </a:r>
            <a:r>
              <a:rPr lang="en" sz="2000" b="1" kern="0" dirty="0">
                <a:solidFill>
                  <a:srgbClr val="012D12"/>
                </a:solidFill>
                <a:latin typeface="Comic Sans MS" pitchFamily="66" charset="0"/>
                <a:ea typeface="Calibri"/>
                <a:cs typeface="Calibri"/>
                <a:sym typeface="Calibri"/>
              </a:rPr>
              <a:t>reading from the Holy Gospel according to Luke. </a:t>
            </a:r>
          </a:p>
          <a:p>
            <a:pPr lvl="0" algn="l">
              <a:spcBef>
                <a:spcPts val="0"/>
              </a:spcBef>
              <a:buClr>
                <a:srgbClr val="000000"/>
              </a:buClr>
              <a:buSzPts val="3000"/>
            </a:pPr>
            <a:r>
              <a:rPr lang="en" sz="2000" b="1" u="sng" kern="0" dirty="0" smtClean="0">
                <a:solidFill>
                  <a:srgbClr val="FF0000"/>
                </a:solidFill>
                <a:latin typeface="Comic Sans MS" pitchFamily="66" charset="0"/>
                <a:ea typeface="Calibri"/>
                <a:cs typeface="Calibri"/>
                <a:sym typeface="Calibri"/>
              </a:rPr>
              <a:t>All: </a:t>
            </a:r>
            <a:r>
              <a:rPr lang="en" sz="2000" b="1" kern="0" dirty="0" smtClean="0">
                <a:solidFill>
                  <a:srgbClr val="FF0000"/>
                </a:solidFill>
                <a:latin typeface="Comic Sans MS" pitchFamily="66" charset="0"/>
                <a:ea typeface="Calibri"/>
                <a:cs typeface="Calibri"/>
                <a:sym typeface="Calibri"/>
              </a:rPr>
              <a:t>Glory </a:t>
            </a:r>
            <a:r>
              <a:rPr lang="en" sz="2000" b="1" kern="0" dirty="0">
                <a:solidFill>
                  <a:srgbClr val="FF0000"/>
                </a:solidFill>
                <a:latin typeface="Comic Sans MS" pitchFamily="66" charset="0"/>
                <a:ea typeface="Calibri"/>
                <a:cs typeface="Calibri"/>
                <a:sym typeface="Calibri"/>
              </a:rPr>
              <a:t>to </a:t>
            </a:r>
            <a:r>
              <a:rPr lang="en" sz="2000" b="1" kern="0" dirty="0" smtClean="0">
                <a:solidFill>
                  <a:srgbClr val="FF0000"/>
                </a:solidFill>
                <a:latin typeface="Comic Sans MS" pitchFamily="66" charset="0"/>
                <a:ea typeface="Calibri"/>
                <a:cs typeface="Calibri"/>
                <a:sym typeface="Calibri"/>
              </a:rPr>
              <a:t>you</a:t>
            </a:r>
            <a:r>
              <a:rPr lang="en" sz="2000" b="1" kern="0" dirty="0">
                <a:solidFill>
                  <a:srgbClr val="FF0000"/>
                </a:solidFill>
                <a:latin typeface="Comic Sans MS" pitchFamily="66" charset="0"/>
                <a:ea typeface="Calibri"/>
                <a:cs typeface="Calibri"/>
                <a:sym typeface="Calibri"/>
              </a:rPr>
              <a:t> </a:t>
            </a:r>
            <a:r>
              <a:rPr lang="en" sz="2000" b="1" kern="0" dirty="0" smtClean="0">
                <a:solidFill>
                  <a:srgbClr val="FF0000"/>
                </a:solidFill>
                <a:latin typeface="Comic Sans MS" pitchFamily="66" charset="0"/>
                <a:ea typeface="Calibri"/>
                <a:cs typeface="Calibri"/>
                <a:sym typeface="Calibri"/>
              </a:rPr>
              <a:t>o Lord.</a:t>
            </a:r>
            <a:r>
              <a:rPr lang="en-GB" sz="2000" b="1" kern="0" dirty="0" smtClean="0">
                <a:solidFill>
                  <a:srgbClr val="FF0000"/>
                </a:solidFill>
                <a:latin typeface="Comic Sans MS" pitchFamily="66" charset="0"/>
                <a:ea typeface="Calibri"/>
                <a:cs typeface="Calibri"/>
                <a:sym typeface="Calibri"/>
              </a:rPr>
              <a:t>  (Cross your forehead, mouth and heart)</a:t>
            </a:r>
            <a:endParaRPr lang="en-GB" sz="2000" b="1" kern="0" dirty="0">
              <a:solidFill>
                <a:srgbClr val="FF0000"/>
              </a:solidFill>
              <a:latin typeface="Comic Sans MS" pitchFamily="66" charset="0"/>
              <a:ea typeface="Calibri"/>
              <a:cs typeface="Calibri"/>
              <a:sym typeface="Calibri"/>
            </a:endParaRPr>
          </a:p>
          <a:p>
            <a:r>
              <a:rPr lang="en-GB" sz="2000" b="1" i="0" u="sng" dirty="0" smtClean="0">
                <a:solidFill>
                  <a:srgbClr val="0070C0"/>
                </a:solidFill>
                <a:effectLst/>
                <a:latin typeface="Comic Sans MS" pitchFamily="66" charset="0"/>
              </a:rPr>
              <a:t>Jesus’ Teaching on Prayer</a:t>
            </a:r>
          </a:p>
          <a:p>
            <a:pPr algn="l"/>
            <a:r>
              <a:rPr lang="en-GB" sz="2000" b="1" i="0" dirty="0" smtClean="0">
                <a:solidFill>
                  <a:srgbClr val="000000"/>
                </a:solidFill>
                <a:effectLst/>
                <a:latin typeface="Comic Sans MS" pitchFamily="66" charset="0"/>
              </a:rPr>
              <a:t>11 One day Jesus was praying in a certain place. When he finished, one of his disciples said to him, “Lord, teach us to pray, just as John taught his disciples.”</a:t>
            </a:r>
          </a:p>
          <a:p>
            <a:pPr algn="l"/>
            <a:r>
              <a:rPr lang="en-GB" sz="2000" b="1" i="0" baseline="30000" dirty="0" smtClean="0">
                <a:solidFill>
                  <a:srgbClr val="000000"/>
                </a:solidFill>
                <a:effectLst/>
                <a:latin typeface="Comic Sans MS" pitchFamily="66" charset="0"/>
              </a:rPr>
              <a:t>2 </a:t>
            </a:r>
            <a:r>
              <a:rPr lang="en-GB" sz="2000" b="1" i="0" dirty="0" smtClean="0">
                <a:solidFill>
                  <a:srgbClr val="000000"/>
                </a:solidFill>
                <a:effectLst/>
                <a:latin typeface="Comic Sans MS" pitchFamily="66" charset="0"/>
              </a:rPr>
              <a:t>He said to them, “When you pray, say:</a:t>
            </a:r>
          </a:p>
          <a:p>
            <a:pPr algn="l"/>
            <a:r>
              <a:rPr lang="en-GB" sz="2000" b="1" i="0" dirty="0" smtClean="0">
                <a:solidFill>
                  <a:srgbClr val="000000"/>
                </a:solidFill>
                <a:effectLst/>
                <a:latin typeface="Comic Sans MS" pitchFamily="66" charset="0"/>
              </a:rPr>
              <a:t>“‘Father,</a:t>
            </a:r>
            <a:br>
              <a:rPr lang="en-GB" sz="2000" b="1" i="0" dirty="0" smtClean="0">
                <a:solidFill>
                  <a:srgbClr val="000000"/>
                </a:solidFill>
                <a:effectLst/>
                <a:latin typeface="Comic Sans MS" pitchFamily="66" charset="0"/>
              </a:rPr>
            </a:br>
            <a:r>
              <a:rPr lang="en-GB" sz="2000" b="1" i="0" dirty="0" smtClean="0">
                <a:solidFill>
                  <a:srgbClr val="000000"/>
                </a:solidFill>
                <a:effectLst/>
                <a:latin typeface="Comic Sans MS" pitchFamily="66" charset="0"/>
              </a:rPr>
              <a:t>hallowed be your name,</a:t>
            </a:r>
            <a:br>
              <a:rPr lang="en-GB" sz="2000" b="1" i="0" dirty="0" smtClean="0">
                <a:solidFill>
                  <a:srgbClr val="000000"/>
                </a:solidFill>
                <a:effectLst/>
                <a:latin typeface="Comic Sans MS" pitchFamily="66" charset="0"/>
              </a:rPr>
            </a:br>
            <a:r>
              <a:rPr lang="en-GB" sz="2000" b="1" i="0" dirty="0" smtClean="0">
                <a:solidFill>
                  <a:srgbClr val="000000"/>
                </a:solidFill>
                <a:effectLst/>
                <a:latin typeface="Comic Sans MS" pitchFamily="66" charset="0"/>
              </a:rPr>
              <a:t>your kingdom come.</a:t>
            </a:r>
            <a:br>
              <a:rPr lang="en-GB" sz="2000" b="1" i="0" dirty="0" smtClean="0">
                <a:solidFill>
                  <a:srgbClr val="000000"/>
                </a:solidFill>
                <a:effectLst/>
                <a:latin typeface="Comic Sans MS" pitchFamily="66" charset="0"/>
              </a:rPr>
            </a:br>
            <a:r>
              <a:rPr lang="en-GB" sz="2000" b="1" i="0" baseline="30000" dirty="0" smtClean="0">
                <a:solidFill>
                  <a:srgbClr val="000000"/>
                </a:solidFill>
                <a:effectLst/>
                <a:latin typeface="Comic Sans MS" pitchFamily="66" charset="0"/>
              </a:rPr>
              <a:t>3 </a:t>
            </a:r>
            <a:r>
              <a:rPr lang="en-GB" sz="2000" b="1" i="0" dirty="0" smtClean="0">
                <a:solidFill>
                  <a:srgbClr val="000000"/>
                </a:solidFill>
                <a:effectLst/>
                <a:latin typeface="Comic Sans MS" pitchFamily="66" charset="0"/>
              </a:rPr>
              <a:t>Give us each day our daily bread.</a:t>
            </a:r>
            <a:br>
              <a:rPr lang="en-GB" sz="2000" b="1" i="0" dirty="0" smtClean="0">
                <a:solidFill>
                  <a:srgbClr val="000000"/>
                </a:solidFill>
                <a:effectLst/>
                <a:latin typeface="Comic Sans MS" pitchFamily="66" charset="0"/>
              </a:rPr>
            </a:br>
            <a:r>
              <a:rPr lang="en-GB" sz="2000" b="1" i="0" baseline="30000" dirty="0" smtClean="0">
                <a:solidFill>
                  <a:srgbClr val="000000"/>
                </a:solidFill>
                <a:effectLst/>
                <a:latin typeface="Comic Sans MS" pitchFamily="66" charset="0"/>
              </a:rPr>
              <a:t>4 </a:t>
            </a:r>
            <a:r>
              <a:rPr lang="en-GB" sz="2000" b="1" i="0" dirty="0" smtClean="0">
                <a:solidFill>
                  <a:srgbClr val="000000"/>
                </a:solidFill>
                <a:effectLst/>
                <a:latin typeface="Comic Sans MS" pitchFamily="66" charset="0"/>
              </a:rPr>
              <a:t>Forgive us our sins,</a:t>
            </a:r>
            <a:br>
              <a:rPr lang="en-GB" sz="2000" b="1" i="0" dirty="0" smtClean="0">
                <a:solidFill>
                  <a:srgbClr val="000000"/>
                </a:solidFill>
                <a:effectLst/>
                <a:latin typeface="Comic Sans MS" pitchFamily="66" charset="0"/>
              </a:rPr>
            </a:br>
            <a:r>
              <a:rPr lang="en-GB" sz="2000" b="1" i="0" dirty="0" smtClean="0">
                <a:solidFill>
                  <a:srgbClr val="000000"/>
                </a:solidFill>
                <a:effectLst/>
                <a:latin typeface="Comic Sans MS" pitchFamily="66" charset="0"/>
              </a:rPr>
              <a:t>    for we also forgive everyone who sins against us.</a:t>
            </a:r>
            <a:br>
              <a:rPr lang="en-GB" sz="2000" b="1" i="0" dirty="0" smtClean="0">
                <a:solidFill>
                  <a:srgbClr val="000000"/>
                </a:solidFill>
                <a:effectLst/>
                <a:latin typeface="Comic Sans MS" pitchFamily="66" charset="0"/>
              </a:rPr>
            </a:br>
            <a:r>
              <a:rPr lang="en-GB" sz="2000" b="1" i="0" dirty="0" smtClean="0">
                <a:solidFill>
                  <a:srgbClr val="000000"/>
                </a:solidFill>
                <a:effectLst/>
                <a:latin typeface="Comic Sans MS" pitchFamily="66" charset="0"/>
              </a:rPr>
              <a:t>And lead us not into temptation.”</a:t>
            </a:r>
            <a:endParaRPr lang="en-GB" sz="2000" b="1" kern="0" dirty="0" smtClean="0">
              <a:solidFill>
                <a:schemeClr val="bg1"/>
              </a:solidFill>
              <a:latin typeface="Comic Sans MS" pitchFamily="66" charset="0"/>
              <a:ea typeface="Calibri"/>
              <a:cs typeface="Calibri"/>
              <a:sym typeface="Calibri"/>
            </a:endParaRPr>
          </a:p>
          <a:p>
            <a:pPr lvl="0" algn="l">
              <a:spcBef>
                <a:spcPts val="0"/>
              </a:spcBef>
              <a:buClr>
                <a:srgbClr val="000000"/>
              </a:buClr>
              <a:buSzPts val="3000"/>
            </a:pPr>
            <a:r>
              <a:rPr lang="en-GB" sz="2000" b="1" u="sng" kern="0" dirty="0" smtClean="0">
                <a:solidFill>
                  <a:srgbClr val="012D12"/>
                </a:solidFill>
                <a:latin typeface="Comic Sans MS" pitchFamily="66" charset="0"/>
                <a:ea typeface="Calibri"/>
                <a:cs typeface="Calibri"/>
                <a:sym typeface="Calibri"/>
              </a:rPr>
              <a:t>The word of the Lord</a:t>
            </a:r>
            <a:endParaRPr lang="en-GB" sz="2000" b="1" u="sng" kern="0" dirty="0">
              <a:solidFill>
                <a:srgbClr val="012D12"/>
              </a:solidFill>
              <a:latin typeface="Comic Sans MS" pitchFamily="66" charset="0"/>
              <a:ea typeface="Calibri"/>
              <a:cs typeface="Calibri"/>
              <a:sym typeface="Calibri"/>
            </a:endParaRPr>
          </a:p>
          <a:p>
            <a:pPr lvl="0" algn="l">
              <a:spcBef>
                <a:spcPts val="0"/>
              </a:spcBef>
              <a:buClr>
                <a:srgbClr val="000000"/>
              </a:buClr>
              <a:buSzPts val="3000"/>
            </a:pPr>
            <a:r>
              <a:rPr lang="en-GB" sz="2000" b="1" u="sng" kern="0" dirty="0" smtClean="0">
                <a:solidFill>
                  <a:srgbClr val="FF0000"/>
                </a:solidFill>
                <a:latin typeface="Comic Sans MS" pitchFamily="66" charset="0"/>
                <a:ea typeface="Calibri"/>
                <a:cs typeface="Calibri"/>
                <a:sym typeface="Calibri"/>
              </a:rPr>
              <a:t>All: </a:t>
            </a:r>
            <a:r>
              <a:rPr lang="en-GB" sz="2000" b="1" kern="0" dirty="0" smtClean="0">
                <a:solidFill>
                  <a:srgbClr val="FF0000"/>
                </a:solidFill>
                <a:latin typeface="Comic Sans MS" pitchFamily="66" charset="0"/>
                <a:ea typeface="Calibri"/>
                <a:cs typeface="Calibri"/>
                <a:sym typeface="Calibri"/>
              </a:rPr>
              <a:t>Praise </a:t>
            </a:r>
            <a:r>
              <a:rPr lang="en-GB" sz="2000" b="1" kern="0" dirty="0">
                <a:solidFill>
                  <a:srgbClr val="FF0000"/>
                </a:solidFill>
                <a:latin typeface="Comic Sans MS" pitchFamily="66" charset="0"/>
                <a:ea typeface="Calibri"/>
                <a:cs typeface="Calibri"/>
                <a:sym typeface="Calibri"/>
              </a:rPr>
              <a:t>to you, Lord Jesus Christ</a:t>
            </a:r>
            <a:r>
              <a:rPr lang="en-GB" sz="2000" kern="0" dirty="0" smtClean="0">
                <a:solidFill>
                  <a:srgbClr val="7030A0"/>
                </a:solidFill>
                <a:ea typeface="Calibri"/>
                <a:cs typeface="Calibri"/>
                <a:sym typeface="Calibri"/>
              </a:rPr>
              <a:t>.</a:t>
            </a:r>
            <a:endParaRPr lang="en-GB" sz="2000" kern="0" dirty="0">
              <a:solidFill>
                <a:srgbClr val="7030A0"/>
              </a:solidFill>
              <a:ea typeface="Calibri"/>
              <a:cs typeface="Calibri"/>
              <a:sym typeface="Calibri"/>
            </a:endParaRPr>
          </a:p>
        </p:txBody>
      </p:sp>
      <p:pic>
        <p:nvPicPr>
          <p:cNvPr id="71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47711" y="3645024"/>
            <a:ext cx="2763877" cy="30251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Footer Placeholder 3"/>
          <p:cNvSpPr>
            <a:spLocks noGrp="1"/>
          </p:cNvSpPr>
          <p:nvPr>
            <p:ph type="ftr" sz="quarter" idx="11"/>
          </p:nvPr>
        </p:nvSpPr>
        <p:spPr/>
        <p:txBody>
          <a:bodyPr/>
          <a:lstStyle/>
          <a:p>
            <a:r>
              <a:rPr lang="en-GB" smtClean="0"/>
              <a:t>Mrs Houston</a:t>
            </a:r>
            <a:endParaRPr lang="en-GB"/>
          </a:p>
        </p:txBody>
      </p:sp>
      <p:sp>
        <p:nvSpPr>
          <p:cNvPr id="5" name="Slide Number Placeholder 4"/>
          <p:cNvSpPr>
            <a:spLocks noGrp="1"/>
          </p:cNvSpPr>
          <p:nvPr>
            <p:ph type="sldNum" sz="quarter" idx="12"/>
          </p:nvPr>
        </p:nvSpPr>
        <p:spPr/>
        <p:txBody>
          <a:bodyPr/>
          <a:lstStyle/>
          <a:p>
            <a:fld id="{A6607A66-4EE7-4480-8F04-1CDBD16F1CEB}" type="slidenum">
              <a:rPr lang="en-GB" smtClean="0"/>
              <a:t>6</a:t>
            </a:fld>
            <a:endParaRPr lang="en-GB"/>
          </a:p>
        </p:txBody>
      </p:sp>
    </p:spTree>
    <p:extLst>
      <p:ext uri="{BB962C8B-B14F-4D97-AF65-F5344CB8AC3E}">
        <p14:creationId xmlns:p14="http://schemas.microsoft.com/office/powerpoint/2010/main" val="217523580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260648"/>
            <a:ext cx="7772400" cy="1470025"/>
          </a:xfrm>
        </p:spPr>
        <p:txBody>
          <a:bodyPr>
            <a:normAutofit/>
          </a:bodyPr>
          <a:lstStyle/>
          <a:p>
            <a:r>
              <a:rPr lang="en-GB" sz="2800" b="1" u="sng" dirty="0" smtClean="0">
                <a:solidFill>
                  <a:srgbClr val="FF0000"/>
                </a:solidFill>
                <a:latin typeface="Comic Sans MS" pitchFamily="66" charset="0"/>
              </a:rPr>
              <a:t>Responding to the Word /  </a:t>
            </a:r>
            <a:r>
              <a:rPr lang="en-GB" sz="2800" b="1" u="sng" dirty="0" err="1" smtClean="0">
                <a:solidFill>
                  <a:srgbClr val="FF0000"/>
                </a:solidFill>
                <a:latin typeface="Comic Sans MS" pitchFamily="66" charset="0"/>
              </a:rPr>
              <a:t>Ymateb</a:t>
            </a:r>
            <a:r>
              <a:rPr lang="en-GB" sz="2800" b="1" u="sng" dirty="0" smtClean="0">
                <a:solidFill>
                  <a:srgbClr val="FF0000"/>
                </a:solidFill>
                <a:latin typeface="Comic Sans MS" pitchFamily="66" charset="0"/>
              </a:rPr>
              <a:t> </a:t>
            </a:r>
            <a:r>
              <a:rPr lang="en-GB" sz="2800" b="1" u="sng" dirty="0" err="1" smtClean="0">
                <a:solidFill>
                  <a:srgbClr val="FF0000"/>
                </a:solidFill>
                <a:latin typeface="Comic Sans MS" pitchFamily="66" charset="0"/>
              </a:rPr>
              <a:t>i'r</a:t>
            </a:r>
            <a:r>
              <a:rPr lang="en-GB" sz="2800" b="1" u="sng" dirty="0" smtClean="0">
                <a:solidFill>
                  <a:srgbClr val="FF0000"/>
                </a:solidFill>
                <a:latin typeface="Comic Sans MS" pitchFamily="66" charset="0"/>
              </a:rPr>
              <a:t> </a:t>
            </a:r>
            <a:r>
              <a:rPr lang="en-GB" sz="2800" b="1" u="sng" dirty="0" err="1" smtClean="0">
                <a:solidFill>
                  <a:srgbClr val="FF0000"/>
                </a:solidFill>
                <a:latin typeface="Comic Sans MS" pitchFamily="66" charset="0"/>
              </a:rPr>
              <a:t>Gair</a:t>
            </a:r>
            <a:r>
              <a:rPr lang="en-GB" sz="2800" b="1" u="sng" dirty="0" smtClean="0">
                <a:solidFill>
                  <a:srgbClr val="FF0000"/>
                </a:solidFill>
                <a:latin typeface="Comic Sans MS" pitchFamily="66" charset="0"/>
              </a:rPr>
              <a:t> </a:t>
            </a:r>
            <a:endParaRPr lang="en-GB" sz="2800" b="1" u="sng" dirty="0">
              <a:solidFill>
                <a:srgbClr val="FF0000"/>
              </a:solidFill>
              <a:latin typeface="Comic Sans MS" pitchFamily="66" charset="0"/>
            </a:endParaRPr>
          </a:p>
        </p:txBody>
      </p:sp>
      <p:sp>
        <p:nvSpPr>
          <p:cNvPr id="3" name="Subtitle 2"/>
          <p:cNvSpPr>
            <a:spLocks noGrp="1"/>
          </p:cNvSpPr>
          <p:nvPr>
            <p:ph type="subTitle" idx="1"/>
          </p:nvPr>
        </p:nvSpPr>
        <p:spPr>
          <a:xfrm>
            <a:off x="323528" y="1556792"/>
            <a:ext cx="8568952" cy="4968552"/>
          </a:xfrm>
        </p:spPr>
        <p:txBody>
          <a:bodyPr>
            <a:normAutofit/>
          </a:bodyPr>
          <a:lstStyle/>
          <a:p>
            <a:pPr lvl="0" algn="l">
              <a:spcBef>
                <a:spcPts val="0"/>
              </a:spcBef>
              <a:defRPr/>
            </a:pPr>
            <a:r>
              <a:rPr lang="en-GB" sz="1800" b="1" dirty="0" smtClean="0">
                <a:solidFill>
                  <a:srgbClr val="1C1C1C"/>
                </a:solidFill>
                <a:latin typeface="Comic Sans MS" pitchFamily="66" charset="0"/>
              </a:rPr>
              <a:t>Help us to understand that ‘’Our Father who art in heaven’’ helps us to understand God </a:t>
            </a:r>
            <a:r>
              <a:rPr lang="en-GB" sz="1800" b="1" dirty="0">
                <a:solidFill>
                  <a:srgbClr val="1C1C1C"/>
                </a:solidFill>
                <a:latin typeface="Comic Sans MS" pitchFamily="66" charset="0"/>
              </a:rPr>
              <a:t>is the Father of everyone</a:t>
            </a:r>
            <a:r>
              <a:rPr lang="en-GB" sz="1800" b="1" dirty="0" smtClean="0">
                <a:solidFill>
                  <a:srgbClr val="1C1C1C"/>
                </a:solidFill>
                <a:latin typeface="Comic Sans MS" pitchFamily="66" charset="0"/>
              </a:rPr>
              <a:t>.</a:t>
            </a:r>
          </a:p>
          <a:p>
            <a:pPr lvl="0" algn="l">
              <a:spcBef>
                <a:spcPts val="0"/>
              </a:spcBef>
              <a:defRPr/>
            </a:pPr>
            <a:r>
              <a:rPr lang="en-GB" sz="1800" b="1" dirty="0" smtClean="0">
                <a:solidFill>
                  <a:srgbClr val="1C1C1C"/>
                </a:solidFill>
                <a:latin typeface="Comic Sans MS" pitchFamily="66" charset="0"/>
              </a:rPr>
              <a:t>Lord in your mercy,</a:t>
            </a:r>
          </a:p>
          <a:p>
            <a:pPr lvl="0" algn="l">
              <a:spcBef>
                <a:spcPts val="0"/>
              </a:spcBef>
              <a:defRPr/>
            </a:pPr>
            <a:r>
              <a:rPr lang="en-GB" sz="1800" b="1" u="sng" dirty="0" smtClean="0">
                <a:solidFill>
                  <a:srgbClr val="0070C0"/>
                </a:solidFill>
                <a:latin typeface="Comic Sans MS" pitchFamily="66" charset="0"/>
              </a:rPr>
              <a:t>All: Hear our prayer.</a:t>
            </a:r>
          </a:p>
          <a:p>
            <a:pPr lvl="0" algn="l">
              <a:spcBef>
                <a:spcPts val="0"/>
              </a:spcBef>
              <a:defRPr/>
            </a:pPr>
            <a:endParaRPr lang="en-GB" sz="2800" b="1" dirty="0" smtClean="0">
              <a:solidFill>
                <a:schemeClr val="bg1"/>
              </a:solidFill>
            </a:endParaRPr>
          </a:p>
          <a:p>
            <a:pPr algn="l"/>
            <a:endParaRPr lang="en-GB" sz="2800" b="1" dirty="0">
              <a:solidFill>
                <a:schemeClr val="bg1"/>
              </a:solidFill>
            </a:endParaRPr>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7904" y="2204863"/>
            <a:ext cx="4109442" cy="45696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Footer Placeholder 3"/>
          <p:cNvSpPr>
            <a:spLocks noGrp="1"/>
          </p:cNvSpPr>
          <p:nvPr>
            <p:ph type="ftr" sz="quarter" idx="11"/>
          </p:nvPr>
        </p:nvSpPr>
        <p:spPr/>
        <p:txBody>
          <a:bodyPr/>
          <a:lstStyle/>
          <a:p>
            <a:r>
              <a:rPr lang="en-GB" smtClean="0"/>
              <a:t>Mrs Houston</a:t>
            </a:r>
            <a:endParaRPr lang="en-GB"/>
          </a:p>
        </p:txBody>
      </p:sp>
      <p:sp>
        <p:nvSpPr>
          <p:cNvPr id="5" name="Slide Number Placeholder 4"/>
          <p:cNvSpPr>
            <a:spLocks noGrp="1"/>
          </p:cNvSpPr>
          <p:nvPr>
            <p:ph type="sldNum" sz="quarter" idx="12"/>
          </p:nvPr>
        </p:nvSpPr>
        <p:spPr/>
        <p:txBody>
          <a:bodyPr/>
          <a:lstStyle/>
          <a:p>
            <a:fld id="{A6607A66-4EE7-4480-8F04-1CDBD16F1CEB}" type="slidenum">
              <a:rPr lang="en-GB" smtClean="0"/>
              <a:t>7</a:t>
            </a:fld>
            <a:endParaRPr lang="en-GB"/>
          </a:p>
        </p:txBody>
      </p:sp>
    </p:spTree>
    <p:extLst>
      <p:ext uri="{BB962C8B-B14F-4D97-AF65-F5344CB8AC3E}">
        <p14:creationId xmlns:p14="http://schemas.microsoft.com/office/powerpoint/2010/main" val="209220140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260649"/>
            <a:ext cx="7772400" cy="1224136"/>
          </a:xfrm>
        </p:spPr>
        <p:txBody>
          <a:bodyPr>
            <a:normAutofit/>
          </a:bodyPr>
          <a:lstStyle/>
          <a:p>
            <a:r>
              <a:rPr lang="en-GB" sz="2800" b="1" u="sng" dirty="0">
                <a:solidFill>
                  <a:srgbClr val="FF0000"/>
                </a:solidFill>
                <a:latin typeface="Comic Sans MS" pitchFamily="66" charset="0"/>
              </a:rPr>
              <a:t>Responding to the Word /  </a:t>
            </a:r>
            <a:r>
              <a:rPr lang="en-GB" sz="2800" b="1" u="sng" dirty="0" err="1">
                <a:solidFill>
                  <a:srgbClr val="FF0000"/>
                </a:solidFill>
                <a:latin typeface="Comic Sans MS" pitchFamily="66" charset="0"/>
              </a:rPr>
              <a:t>Ymateb</a:t>
            </a:r>
            <a:r>
              <a:rPr lang="en-GB" sz="2800" b="1" u="sng" dirty="0">
                <a:solidFill>
                  <a:srgbClr val="FF0000"/>
                </a:solidFill>
                <a:latin typeface="Comic Sans MS" pitchFamily="66" charset="0"/>
              </a:rPr>
              <a:t> </a:t>
            </a:r>
            <a:r>
              <a:rPr lang="en-GB" sz="2800" b="1" u="sng" dirty="0" err="1">
                <a:solidFill>
                  <a:srgbClr val="FF0000"/>
                </a:solidFill>
                <a:latin typeface="Comic Sans MS" pitchFamily="66" charset="0"/>
              </a:rPr>
              <a:t>i'r</a:t>
            </a:r>
            <a:r>
              <a:rPr lang="en-GB" sz="2800" b="1" u="sng" dirty="0">
                <a:solidFill>
                  <a:srgbClr val="FF0000"/>
                </a:solidFill>
                <a:latin typeface="Comic Sans MS" pitchFamily="66" charset="0"/>
              </a:rPr>
              <a:t> </a:t>
            </a:r>
            <a:r>
              <a:rPr lang="en-GB" sz="2800" b="1" u="sng" dirty="0" err="1">
                <a:solidFill>
                  <a:srgbClr val="FF0000"/>
                </a:solidFill>
                <a:latin typeface="Comic Sans MS" pitchFamily="66" charset="0"/>
              </a:rPr>
              <a:t>Gair</a:t>
            </a:r>
            <a:r>
              <a:rPr lang="en-GB" sz="2800" b="1" u="sng" dirty="0">
                <a:solidFill>
                  <a:srgbClr val="FF0000"/>
                </a:solidFill>
                <a:latin typeface="Comic Sans MS" pitchFamily="66" charset="0"/>
              </a:rPr>
              <a:t> </a:t>
            </a:r>
            <a:endParaRPr lang="en-GB" sz="7200" b="1" u="sng" dirty="0">
              <a:solidFill>
                <a:srgbClr val="FF0000"/>
              </a:solidFill>
              <a:latin typeface="Comic Sans MS" pitchFamily="66" charset="0"/>
            </a:endParaRPr>
          </a:p>
        </p:txBody>
      </p:sp>
      <p:sp>
        <p:nvSpPr>
          <p:cNvPr id="3" name="Subtitle 2"/>
          <p:cNvSpPr>
            <a:spLocks noGrp="1"/>
          </p:cNvSpPr>
          <p:nvPr>
            <p:ph type="subTitle" idx="1"/>
          </p:nvPr>
        </p:nvSpPr>
        <p:spPr>
          <a:xfrm>
            <a:off x="323528" y="1556792"/>
            <a:ext cx="8568952" cy="4968552"/>
          </a:xfrm>
        </p:spPr>
        <p:txBody>
          <a:bodyPr>
            <a:normAutofit/>
          </a:bodyPr>
          <a:lstStyle/>
          <a:p>
            <a:pPr lvl="0" algn="l">
              <a:spcBef>
                <a:spcPts val="0"/>
              </a:spcBef>
              <a:defRPr/>
            </a:pPr>
            <a:r>
              <a:rPr lang="en-GB" sz="1800" b="1" dirty="0" smtClean="0">
                <a:solidFill>
                  <a:schemeClr val="tx1"/>
                </a:solidFill>
                <a:latin typeface="Comic Sans MS" pitchFamily="66" charset="0"/>
              </a:rPr>
              <a:t>Guide us in remembering that “hallowed be thy name” means that your name is holy.</a:t>
            </a:r>
            <a:endParaRPr lang="en-GB" sz="1800" b="1" dirty="0">
              <a:solidFill>
                <a:schemeClr val="tx1"/>
              </a:solidFill>
              <a:latin typeface="Comic Sans MS" pitchFamily="66" charset="0"/>
            </a:endParaRPr>
          </a:p>
          <a:p>
            <a:pPr lvl="0" algn="l">
              <a:spcBef>
                <a:spcPts val="0"/>
              </a:spcBef>
              <a:defRPr/>
            </a:pPr>
            <a:r>
              <a:rPr lang="en-GB" sz="1800" b="1" dirty="0">
                <a:solidFill>
                  <a:srgbClr val="1C1C1C"/>
                </a:solidFill>
                <a:latin typeface="Comic Sans MS" pitchFamily="66" charset="0"/>
              </a:rPr>
              <a:t>Lord in your mercy,</a:t>
            </a:r>
          </a:p>
          <a:p>
            <a:pPr lvl="0" algn="l">
              <a:spcBef>
                <a:spcPts val="0"/>
              </a:spcBef>
              <a:defRPr/>
            </a:pPr>
            <a:r>
              <a:rPr lang="en-GB" sz="1800" b="1" u="sng" dirty="0">
                <a:solidFill>
                  <a:srgbClr val="0070C0"/>
                </a:solidFill>
                <a:latin typeface="Comic Sans MS" pitchFamily="66" charset="0"/>
              </a:rPr>
              <a:t>All: Hear our prayer.</a:t>
            </a:r>
          </a:p>
          <a:p>
            <a:pPr algn="l"/>
            <a:endParaRPr lang="en-GB" sz="2800" b="1" dirty="0" smtClean="0">
              <a:solidFill>
                <a:schemeClr val="bg1"/>
              </a:solidFill>
            </a:endParaRPr>
          </a:p>
          <a:p>
            <a:pPr algn="l"/>
            <a:endParaRPr lang="en-GB" sz="2800" b="1" dirty="0">
              <a:solidFill>
                <a:schemeClr val="bg1"/>
              </a:solidFill>
            </a:endParaRPr>
          </a:p>
        </p:txBody>
      </p:sp>
      <p:pic>
        <p:nvPicPr>
          <p:cNvPr id="1229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98524" y="2178670"/>
            <a:ext cx="5760874" cy="4202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Footer Placeholder 3"/>
          <p:cNvSpPr>
            <a:spLocks noGrp="1"/>
          </p:cNvSpPr>
          <p:nvPr>
            <p:ph type="ftr" sz="quarter" idx="11"/>
          </p:nvPr>
        </p:nvSpPr>
        <p:spPr/>
        <p:txBody>
          <a:bodyPr/>
          <a:lstStyle/>
          <a:p>
            <a:r>
              <a:rPr lang="en-GB" smtClean="0"/>
              <a:t>Mrs Houston</a:t>
            </a:r>
            <a:endParaRPr lang="en-GB"/>
          </a:p>
        </p:txBody>
      </p:sp>
      <p:sp>
        <p:nvSpPr>
          <p:cNvPr id="5" name="Slide Number Placeholder 4"/>
          <p:cNvSpPr>
            <a:spLocks noGrp="1"/>
          </p:cNvSpPr>
          <p:nvPr>
            <p:ph type="sldNum" sz="quarter" idx="12"/>
          </p:nvPr>
        </p:nvSpPr>
        <p:spPr/>
        <p:txBody>
          <a:bodyPr/>
          <a:lstStyle/>
          <a:p>
            <a:fld id="{A6607A66-4EE7-4480-8F04-1CDBD16F1CEB}" type="slidenum">
              <a:rPr lang="en-GB" smtClean="0"/>
              <a:t>8</a:t>
            </a:fld>
            <a:endParaRPr lang="en-GB"/>
          </a:p>
        </p:txBody>
      </p:sp>
    </p:spTree>
    <p:extLst>
      <p:ext uri="{BB962C8B-B14F-4D97-AF65-F5344CB8AC3E}">
        <p14:creationId xmlns:p14="http://schemas.microsoft.com/office/powerpoint/2010/main" val="20171266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260649"/>
            <a:ext cx="7772400" cy="1152128"/>
          </a:xfrm>
        </p:spPr>
        <p:txBody>
          <a:bodyPr>
            <a:normAutofit/>
          </a:bodyPr>
          <a:lstStyle/>
          <a:p>
            <a:r>
              <a:rPr lang="en-GB" sz="2800" b="1" u="sng" dirty="0">
                <a:solidFill>
                  <a:srgbClr val="FF0000"/>
                </a:solidFill>
                <a:latin typeface="Comic Sans MS" pitchFamily="66" charset="0"/>
              </a:rPr>
              <a:t>Responding to the Word /  </a:t>
            </a:r>
            <a:r>
              <a:rPr lang="en-GB" sz="2800" b="1" u="sng" dirty="0" err="1">
                <a:solidFill>
                  <a:srgbClr val="FF0000"/>
                </a:solidFill>
                <a:latin typeface="Comic Sans MS" pitchFamily="66" charset="0"/>
              </a:rPr>
              <a:t>Ymateb</a:t>
            </a:r>
            <a:r>
              <a:rPr lang="en-GB" sz="2800" b="1" u="sng" dirty="0">
                <a:solidFill>
                  <a:srgbClr val="FF0000"/>
                </a:solidFill>
                <a:latin typeface="Comic Sans MS" pitchFamily="66" charset="0"/>
              </a:rPr>
              <a:t> </a:t>
            </a:r>
            <a:r>
              <a:rPr lang="en-GB" sz="2800" b="1" u="sng" dirty="0" err="1">
                <a:solidFill>
                  <a:srgbClr val="FF0000"/>
                </a:solidFill>
                <a:latin typeface="Comic Sans MS" pitchFamily="66" charset="0"/>
              </a:rPr>
              <a:t>i'r</a:t>
            </a:r>
            <a:r>
              <a:rPr lang="en-GB" sz="2800" b="1" u="sng" dirty="0">
                <a:solidFill>
                  <a:srgbClr val="FF0000"/>
                </a:solidFill>
                <a:latin typeface="Comic Sans MS" pitchFamily="66" charset="0"/>
              </a:rPr>
              <a:t> </a:t>
            </a:r>
            <a:r>
              <a:rPr lang="en-GB" sz="2800" b="1" u="sng" dirty="0" err="1">
                <a:solidFill>
                  <a:srgbClr val="FF0000"/>
                </a:solidFill>
                <a:latin typeface="Comic Sans MS" pitchFamily="66" charset="0"/>
              </a:rPr>
              <a:t>Gair</a:t>
            </a:r>
            <a:r>
              <a:rPr lang="en-GB" sz="2800" b="1" u="sng" dirty="0">
                <a:solidFill>
                  <a:srgbClr val="FF0000"/>
                </a:solidFill>
                <a:latin typeface="Comic Sans MS" pitchFamily="66" charset="0"/>
              </a:rPr>
              <a:t> </a:t>
            </a:r>
            <a:endParaRPr lang="en-GB" sz="7200" b="1" u="sng" dirty="0">
              <a:solidFill>
                <a:srgbClr val="FF0000"/>
              </a:solidFill>
              <a:latin typeface="Comic Sans MS" pitchFamily="66" charset="0"/>
            </a:endParaRPr>
          </a:p>
        </p:txBody>
      </p:sp>
      <p:sp>
        <p:nvSpPr>
          <p:cNvPr id="3" name="Subtitle 2"/>
          <p:cNvSpPr>
            <a:spLocks noGrp="1"/>
          </p:cNvSpPr>
          <p:nvPr>
            <p:ph type="subTitle" idx="1"/>
          </p:nvPr>
        </p:nvSpPr>
        <p:spPr>
          <a:xfrm>
            <a:off x="323528" y="1556792"/>
            <a:ext cx="8568952" cy="4968552"/>
          </a:xfrm>
        </p:spPr>
        <p:txBody>
          <a:bodyPr>
            <a:normAutofit/>
          </a:bodyPr>
          <a:lstStyle/>
          <a:p>
            <a:pPr lvl="0" algn="l" fontAlgn="base">
              <a:lnSpc>
                <a:spcPct val="90000"/>
              </a:lnSpc>
              <a:spcBef>
                <a:spcPts val="1000"/>
              </a:spcBef>
              <a:spcAft>
                <a:spcPct val="0"/>
              </a:spcAft>
            </a:pPr>
            <a:r>
              <a:rPr lang="en-GB" sz="1800" b="1" dirty="0" smtClean="0">
                <a:solidFill>
                  <a:schemeClr val="tx1"/>
                </a:solidFill>
                <a:latin typeface="Comic Sans MS" pitchFamily="66" charset="0"/>
              </a:rPr>
              <a:t>Guide us to understand that “your kingdom come” means </a:t>
            </a:r>
            <a:r>
              <a:rPr lang="en-GB" altLang="en-US" sz="1800" b="1" dirty="0">
                <a:solidFill>
                  <a:srgbClr val="1C1C1C"/>
                </a:solidFill>
                <a:latin typeface="Comic Sans MS" pitchFamily="66" charset="0"/>
              </a:rPr>
              <a:t>God’s Kingdom will come to every Christian and God is their King. That they live by His commandments and let him ‘rule’ in their hearts.</a:t>
            </a:r>
          </a:p>
          <a:p>
            <a:pPr lvl="0" algn="l">
              <a:spcBef>
                <a:spcPts val="0"/>
              </a:spcBef>
              <a:defRPr/>
            </a:pPr>
            <a:r>
              <a:rPr lang="en-GB" sz="1800" b="1" dirty="0">
                <a:solidFill>
                  <a:srgbClr val="1C1C1C"/>
                </a:solidFill>
                <a:latin typeface="Comic Sans MS" pitchFamily="66" charset="0"/>
              </a:rPr>
              <a:t>Lord in your mercy,</a:t>
            </a:r>
          </a:p>
          <a:p>
            <a:pPr lvl="0" algn="l">
              <a:spcBef>
                <a:spcPts val="0"/>
              </a:spcBef>
              <a:defRPr/>
            </a:pPr>
            <a:r>
              <a:rPr lang="en-GB" sz="1800" b="1" u="sng" dirty="0">
                <a:solidFill>
                  <a:srgbClr val="0070C0"/>
                </a:solidFill>
                <a:latin typeface="Comic Sans MS" pitchFamily="66" charset="0"/>
              </a:rPr>
              <a:t>All: Hear our prayer.</a:t>
            </a:r>
          </a:p>
          <a:p>
            <a:pPr algn="l"/>
            <a:endParaRPr lang="en-GB" sz="2800" b="1" dirty="0" smtClean="0">
              <a:solidFill>
                <a:schemeClr val="bg1"/>
              </a:solidFill>
            </a:endParaRPr>
          </a:p>
          <a:p>
            <a:pPr algn="l"/>
            <a:endParaRPr lang="en-GB" sz="2800" b="1" dirty="0">
              <a:solidFill>
                <a:schemeClr val="bg1"/>
              </a:solidFill>
            </a:endParaRPr>
          </a:p>
        </p:txBody>
      </p:sp>
      <p:pic>
        <p:nvPicPr>
          <p:cNvPr id="1331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48016" y="2708920"/>
            <a:ext cx="5884133" cy="37444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Footer Placeholder 3"/>
          <p:cNvSpPr>
            <a:spLocks noGrp="1"/>
          </p:cNvSpPr>
          <p:nvPr>
            <p:ph type="ftr" sz="quarter" idx="11"/>
          </p:nvPr>
        </p:nvSpPr>
        <p:spPr/>
        <p:txBody>
          <a:bodyPr/>
          <a:lstStyle/>
          <a:p>
            <a:r>
              <a:rPr lang="en-GB" smtClean="0"/>
              <a:t>Mrs Houston</a:t>
            </a:r>
            <a:endParaRPr lang="en-GB"/>
          </a:p>
        </p:txBody>
      </p:sp>
      <p:sp>
        <p:nvSpPr>
          <p:cNvPr id="5" name="Slide Number Placeholder 4"/>
          <p:cNvSpPr>
            <a:spLocks noGrp="1"/>
          </p:cNvSpPr>
          <p:nvPr>
            <p:ph type="sldNum" sz="quarter" idx="12"/>
          </p:nvPr>
        </p:nvSpPr>
        <p:spPr/>
        <p:txBody>
          <a:bodyPr/>
          <a:lstStyle/>
          <a:p>
            <a:fld id="{A6607A66-4EE7-4480-8F04-1CDBD16F1CEB}" type="slidenum">
              <a:rPr lang="en-GB" smtClean="0"/>
              <a:t>9</a:t>
            </a:fld>
            <a:endParaRPr lang="en-GB"/>
          </a:p>
        </p:txBody>
      </p:sp>
    </p:spTree>
    <p:extLst>
      <p:ext uri="{BB962C8B-B14F-4D97-AF65-F5344CB8AC3E}">
        <p14:creationId xmlns:p14="http://schemas.microsoft.com/office/powerpoint/2010/main" val="3214343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260649"/>
            <a:ext cx="7772400" cy="1224136"/>
          </a:xfrm>
        </p:spPr>
        <p:txBody>
          <a:bodyPr>
            <a:normAutofit/>
          </a:bodyPr>
          <a:lstStyle/>
          <a:p>
            <a:r>
              <a:rPr lang="en-GB" sz="2800" b="1" u="sng" dirty="0">
                <a:solidFill>
                  <a:srgbClr val="FF0000"/>
                </a:solidFill>
                <a:latin typeface="Comic Sans MS" pitchFamily="66" charset="0"/>
              </a:rPr>
              <a:t>Responding to the Word /  </a:t>
            </a:r>
            <a:r>
              <a:rPr lang="en-GB" sz="2800" b="1" u="sng" dirty="0" err="1">
                <a:solidFill>
                  <a:srgbClr val="FF0000"/>
                </a:solidFill>
                <a:latin typeface="Comic Sans MS" pitchFamily="66" charset="0"/>
              </a:rPr>
              <a:t>Ymateb</a:t>
            </a:r>
            <a:r>
              <a:rPr lang="en-GB" sz="2800" b="1" u="sng" dirty="0">
                <a:solidFill>
                  <a:srgbClr val="FF0000"/>
                </a:solidFill>
                <a:latin typeface="Comic Sans MS" pitchFamily="66" charset="0"/>
              </a:rPr>
              <a:t> </a:t>
            </a:r>
            <a:r>
              <a:rPr lang="en-GB" sz="2800" b="1" u="sng" dirty="0" err="1">
                <a:solidFill>
                  <a:srgbClr val="FF0000"/>
                </a:solidFill>
                <a:latin typeface="Comic Sans MS" pitchFamily="66" charset="0"/>
              </a:rPr>
              <a:t>i'r</a:t>
            </a:r>
            <a:r>
              <a:rPr lang="en-GB" sz="2800" b="1" u="sng" dirty="0">
                <a:solidFill>
                  <a:srgbClr val="FF0000"/>
                </a:solidFill>
                <a:latin typeface="Comic Sans MS" pitchFamily="66" charset="0"/>
              </a:rPr>
              <a:t> </a:t>
            </a:r>
            <a:r>
              <a:rPr lang="en-GB" sz="2800" b="1" u="sng" dirty="0" err="1">
                <a:solidFill>
                  <a:srgbClr val="FF0000"/>
                </a:solidFill>
                <a:latin typeface="Comic Sans MS" pitchFamily="66" charset="0"/>
              </a:rPr>
              <a:t>Gair</a:t>
            </a:r>
            <a:r>
              <a:rPr lang="en-GB" sz="2800" b="1" u="sng" dirty="0">
                <a:solidFill>
                  <a:srgbClr val="FF0000"/>
                </a:solidFill>
                <a:latin typeface="Comic Sans MS" pitchFamily="66" charset="0"/>
              </a:rPr>
              <a:t> </a:t>
            </a:r>
            <a:endParaRPr lang="en-GB" sz="7200" b="1" u="sng" dirty="0">
              <a:solidFill>
                <a:srgbClr val="FF0000"/>
              </a:solidFill>
              <a:latin typeface="Comic Sans MS" pitchFamily="66" charset="0"/>
            </a:endParaRPr>
          </a:p>
        </p:txBody>
      </p:sp>
      <p:sp>
        <p:nvSpPr>
          <p:cNvPr id="3" name="Subtitle 2"/>
          <p:cNvSpPr>
            <a:spLocks noGrp="1"/>
          </p:cNvSpPr>
          <p:nvPr>
            <p:ph type="subTitle" idx="1"/>
          </p:nvPr>
        </p:nvSpPr>
        <p:spPr>
          <a:xfrm>
            <a:off x="323528" y="1556792"/>
            <a:ext cx="8568952" cy="4968552"/>
          </a:xfrm>
        </p:spPr>
        <p:txBody>
          <a:bodyPr>
            <a:normAutofit/>
          </a:bodyPr>
          <a:lstStyle/>
          <a:p>
            <a:pPr lvl="0" fontAlgn="base">
              <a:spcBef>
                <a:spcPct val="0"/>
              </a:spcBef>
              <a:spcAft>
                <a:spcPct val="0"/>
              </a:spcAft>
            </a:pPr>
            <a:r>
              <a:rPr lang="en-GB" sz="1800" b="1" dirty="0" smtClean="0">
                <a:solidFill>
                  <a:srgbClr val="1C1C1C"/>
                </a:solidFill>
                <a:latin typeface="Comic Sans MS" pitchFamily="66" charset="0"/>
              </a:rPr>
              <a:t>Guide us to understand than when we say the words “Thy will be done” </a:t>
            </a:r>
            <a:r>
              <a:rPr lang="en-GB" sz="1800" b="1" dirty="0">
                <a:solidFill>
                  <a:srgbClr val="1C1C1C"/>
                </a:solidFill>
                <a:latin typeface="Comic Sans MS" pitchFamily="66" charset="0"/>
              </a:rPr>
              <a:t>Christians believe that they should not always do just what they want to do, but live according to God’s will. </a:t>
            </a:r>
            <a:r>
              <a:rPr lang="en-GB" altLang="en-US" sz="1800" b="1" dirty="0">
                <a:solidFill>
                  <a:srgbClr val="1C1C1C"/>
                </a:solidFill>
                <a:latin typeface="Comic Sans MS" pitchFamily="66" charset="0"/>
                <a:ea typeface="Sassoon Infant Rg" pitchFamily="50" charset="0"/>
                <a:cs typeface="Sassoon Infant Rg" pitchFamily="50" charset="0"/>
              </a:rPr>
              <a:t>That His will is done, and not ours. Living in peace and love</a:t>
            </a:r>
            <a:r>
              <a:rPr lang="en-GB" altLang="en-US" sz="1800" b="1" dirty="0" smtClean="0">
                <a:solidFill>
                  <a:srgbClr val="1C1C1C"/>
                </a:solidFill>
                <a:latin typeface="Comic Sans MS" pitchFamily="66" charset="0"/>
                <a:ea typeface="Sassoon Infant Rg" pitchFamily="50" charset="0"/>
                <a:cs typeface="Sassoon Infant Rg" pitchFamily="50" charset="0"/>
              </a:rPr>
              <a:t>.</a:t>
            </a:r>
            <a:endParaRPr lang="en-GB" sz="1800" b="1" dirty="0" smtClean="0">
              <a:solidFill>
                <a:srgbClr val="1C1C1C"/>
              </a:solidFill>
              <a:latin typeface="Comic Sans MS" pitchFamily="66" charset="0"/>
            </a:endParaRPr>
          </a:p>
          <a:p>
            <a:pPr lvl="0" algn="l">
              <a:spcBef>
                <a:spcPts val="0"/>
              </a:spcBef>
              <a:defRPr/>
            </a:pPr>
            <a:r>
              <a:rPr lang="en-GB" sz="1800" b="1" dirty="0" smtClean="0">
                <a:solidFill>
                  <a:srgbClr val="1C1C1C"/>
                </a:solidFill>
                <a:latin typeface="Comic Sans MS" pitchFamily="66" charset="0"/>
              </a:rPr>
              <a:t>Lord </a:t>
            </a:r>
            <a:r>
              <a:rPr lang="en-GB" sz="1800" b="1" dirty="0">
                <a:solidFill>
                  <a:srgbClr val="1C1C1C"/>
                </a:solidFill>
                <a:latin typeface="Comic Sans MS" pitchFamily="66" charset="0"/>
              </a:rPr>
              <a:t>in your mercy,</a:t>
            </a:r>
          </a:p>
          <a:p>
            <a:pPr lvl="0" algn="l">
              <a:spcBef>
                <a:spcPts val="0"/>
              </a:spcBef>
              <a:defRPr/>
            </a:pPr>
            <a:r>
              <a:rPr lang="en-GB" sz="1800" b="1" u="sng" dirty="0">
                <a:solidFill>
                  <a:srgbClr val="0070C0"/>
                </a:solidFill>
                <a:latin typeface="Comic Sans MS" pitchFamily="66" charset="0"/>
              </a:rPr>
              <a:t>All: Hear our prayer.</a:t>
            </a:r>
          </a:p>
          <a:p>
            <a:pPr algn="l"/>
            <a:endParaRPr lang="en-GB" sz="2800" b="1" dirty="0" smtClean="0">
              <a:solidFill>
                <a:schemeClr val="bg1"/>
              </a:solidFill>
            </a:endParaRPr>
          </a:p>
          <a:p>
            <a:pPr algn="l"/>
            <a:endParaRPr lang="en-GB" sz="2800" b="1" dirty="0">
              <a:solidFill>
                <a:schemeClr val="bg1"/>
              </a:solidFill>
            </a:endParaRPr>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7864" y="2852935"/>
            <a:ext cx="5382666" cy="3805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Footer Placeholder 3"/>
          <p:cNvSpPr>
            <a:spLocks noGrp="1"/>
          </p:cNvSpPr>
          <p:nvPr>
            <p:ph type="ftr" sz="quarter" idx="11"/>
          </p:nvPr>
        </p:nvSpPr>
        <p:spPr/>
        <p:txBody>
          <a:bodyPr/>
          <a:lstStyle/>
          <a:p>
            <a:r>
              <a:rPr lang="en-GB" smtClean="0"/>
              <a:t>Mrs Houston</a:t>
            </a:r>
            <a:endParaRPr lang="en-GB"/>
          </a:p>
        </p:txBody>
      </p:sp>
      <p:sp>
        <p:nvSpPr>
          <p:cNvPr id="5" name="Slide Number Placeholder 4"/>
          <p:cNvSpPr>
            <a:spLocks noGrp="1"/>
          </p:cNvSpPr>
          <p:nvPr>
            <p:ph type="sldNum" sz="quarter" idx="12"/>
          </p:nvPr>
        </p:nvSpPr>
        <p:spPr/>
        <p:txBody>
          <a:bodyPr/>
          <a:lstStyle/>
          <a:p>
            <a:fld id="{A6607A66-4EE7-4480-8F04-1CDBD16F1CEB}" type="slidenum">
              <a:rPr lang="en-GB" smtClean="0"/>
              <a:t>10</a:t>
            </a:fld>
            <a:endParaRPr lang="en-GB"/>
          </a:p>
        </p:txBody>
      </p:sp>
    </p:spTree>
    <p:extLst>
      <p:ext uri="{BB962C8B-B14F-4D97-AF65-F5344CB8AC3E}">
        <p14:creationId xmlns:p14="http://schemas.microsoft.com/office/powerpoint/2010/main" val="27976567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260649"/>
            <a:ext cx="7772400" cy="1224136"/>
          </a:xfrm>
        </p:spPr>
        <p:txBody>
          <a:bodyPr>
            <a:normAutofit/>
          </a:bodyPr>
          <a:lstStyle/>
          <a:p>
            <a:r>
              <a:rPr lang="en-GB" sz="2800" b="1" u="sng" dirty="0">
                <a:solidFill>
                  <a:srgbClr val="FF0000"/>
                </a:solidFill>
                <a:latin typeface="Comic Sans MS" pitchFamily="66" charset="0"/>
              </a:rPr>
              <a:t>Responding to the Word /  </a:t>
            </a:r>
            <a:r>
              <a:rPr lang="en-GB" sz="2800" b="1" u="sng" dirty="0" err="1">
                <a:solidFill>
                  <a:srgbClr val="FF0000"/>
                </a:solidFill>
                <a:latin typeface="Comic Sans MS" pitchFamily="66" charset="0"/>
              </a:rPr>
              <a:t>Ymateb</a:t>
            </a:r>
            <a:r>
              <a:rPr lang="en-GB" sz="2800" b="1" u="sng" dirty="0">
                <a:solidFill>
                  <a:srgbClr val="FF0000"/>
                </a:solidFill>
                <a:latin typeface="Comic Sans MS" pitchFamily="66" charset="0"/>
              </a:rPr>
              <a:t> </a:t>
            </a:r>
            <a:r>
              <a:rPr lang="en-GB" sz="2800" b="1" u="sng" dirty="0" err="1">
                <a:solidFill>
                  <a:srgbClr val="FF0000"/>
                </a:solidFill>
                <a:latin typeface="Comic Sans MS" pitchFamily="66" charset="0"/>
              </a:rPr>
              <a:t>i'r</a:t>
            </a:r>
            <a:r>
              <a:rPr lang="en-GB" sz="2800" b="1" u="sng" dirty="0">
                <a:solidFill>
                  <a:srgbClr val="FF0000"/>
                </a:solidFill>
                <a:latin typeface="Comic Sans MS" pitchFamily="66" charset="0"/>
              </a:rPr>
              <a:t> </a:t>
            </a:r>
            <a:r>
              <a:rPr lang="en-GB" sz="2800" b="1" u="sng" dirty="0" err="1">
                <a:solidFill>
                  <a:srgbClr val="FF0000"/>
                </a:solidFill>
                <a:latin typeface="Comic Sans MS" pitchFamily="66" charset="0"/>
              </a:rPr>
              <a:t>Gair</a:t>
            </a:r>
            <a:r>
              <a:rPr lang="en-GB" sz="2800" b="1" u="sng" dirty="0">
                <a:solidFill>
                  <a:srgbClr val="FF0000"/>
                </a:solidFill>
                <a:latin typeface="Comic Sans MS" pitchFamily="66" charset="0"/>
              </a:rPr>
              <a:t> </a:t>
            </a:r>
            <a:endParaRPr lang="en-GB" sz="7200" b="1" u="sng" dirty="0">
              <a:solidFill>
                <a:srgbClr val="FF0000"/>
              </a:solidFill>
              <a:latin typeface="Comic Sans MS" pitchFamily="66" charset="0"/>
            </a:endParaRPr>
          </a:p>
        </p:txBody>
      </p:sp>
      <p:sp>
        <p:nvSpPr>
          <p:cNvPr id="3" name="Subtitle 2"/>
          <p:cNvSpPr>
            <a:spLocks noGrp="1"/>
          </p:cNvSpPr>
          <p:nvPr>
            <p:ph type="subTitle" idx="1"/>
          </p:nvPr>
        </p:nvSpPr>
        <p:spPr>
          <a:xfrm>
            <a:off x="323528" y="1556792"/>
            <a:ext cx="8568952" cy="4968552"/>
          </a:xfrm>
        </p:spPr>
        <p:txBody>
          <a:bodyPr>
            <a:normAutofit/>
          </a:bodyPr>
          <a:lstStyle/>
          <a:p>
            <a:pPr lvl="0" algn="l" fontAlgn="base">
              <a:lnSpc>
                <a:spcPct val="90000"/>
              </a:lnSpc>
              <a:spcBef>
                <a:spcPts val="1000"/>
              </a:spcBef>
              <a:spcAft>
                <a:spcPct val="0"/>
              </a:spcAft>
            </a:pPr>
            <a:r>
              <a:rPr lang="en-GB" sz="1800" b="1" dirty="0" smtClean="0">
                <a:solidFill>
                  <a:srgbClr val="1C1C1C"/>
                </a:solidFill>
                <a:latin typeface="Comic Sans MS" pitchFamily="66" charset="0"/>
              </a:rPr>
              <a:t>Guide us to understand than when we say the words</a:t>
            </a:r>
            <a:r>
              <a:rPr lang="en-GB" sz="1800" dirty="0">
                <a:solidFill>
                  <a:srgbClr val="1C1C1C"/>
                </a:solidFill>
                <a:latin typeface="Comic Sans MS" pitchFamily="66" charset="0"/>
              </a:rPr>
              <a:t> </a:t>
            </a:r>
            <a:r>
              <a:rPr lang="en-GB" sz="1800" dirty="0" smtClean="0">
                <a:solidFill>
                  <a:srgbClr val="1C1C1C"/>
                </a:solidFill>
                <a:latin typeface="Comic Sans MS" pitchFamily="66" charset="0"/>
              </a:rPr>
              <a:t>“on earth as it is in heaven” we are being asked to appreciate that </a:t>
            </a:r>
            <a:r>
              <a:rPr lang="en-GB" altLang="en-US" sz="1800" dirty="0" smtClean="0">
                <a:solidFill>
                  <a:srgbClr val="1C1C1C"/>
                </a:solidFill>
                <a:latin typeface="Comic Sans MS" pitchFamily="66" charset="0"/>
              </a:rPr>
              <a:t>heaven </a:t>
            </a:r>
            <a:r>
              <a:rPr lang="en-GB" altLang="en-US" sz="1800" dirty="0">
                <a:solidFill>
                  <a:srgbClr val="1C1C1C"/>
                </a:solidFill>
                <a:latin typeface="Comic Sans MS" pitchFamily="66" charset="0"/>
              </a:rPr>
              <a:t>is a beautiful, loving, caring and perfect place, and that life on earth would be wonderful if it could be more like that in daily life. </a:t>
            </a:r>
            <a:endParaRPr lang="en-GB" sz="1800" b="1" dirty="0" smtClean="0">
              <a:solidFill>
                <a:srgbClr val="1C1C1C"/>
              </a:solidFill>
              <a:latin typeface="Comic Sans MS" pitchFamily="66" charset="0"/>
            </a:endParaRPr>
          </a:p>
          <a:p>
            <a:pPr lvl="0" algn="l">
              <a:spcBef>
                <a:spcPts val="0"/>
              </a:spcBef>
              <a:defRPr/>
            </a:pPr>
            <a:r>
              <a:rPr lang="en-GB" sz="1800" b="1" dirty="0" smtClean="0">
                <a:solidFill>
                  <a:srgbClr val="1C1C1C"/>
                </a:solidFill>
                <a:latin typeface="Comic Sans MS" pitchFamily="66" charset="0"/>
              </a:rPr>
              <a:t>Lord </a:t>
            </a:r>
            <a:r>
              <a:rPr lang="en-GB" sz="1800" b="1" dirty="0">
                <a:solidFill>
                  <a:srgbClr val="1C1C1C"/>
                </a:solidFill>
                <a:latin typeface="Comic Sans MS" pitchFamily="66" charset="0"/>
              </a:rPr>
              <a:t>in your mercy,</a:t>
            </a:r>
          </a:p>
          <a:p>
            <a:pPr lvl="0" algn="l">
              <a:spcBef>
                <a:spcPts val="0"/>
              </a:spcBef>
              <a:defRPr/>
            </a:pPr>
            <a:r>
              <a:rPr lang="en-GB" sz="1800" b="1" u="sng" dirty="0">
                <a:solidFill>
                  <a:srgbClr val="0070C0"/>
                </a:solidFill>
                <a:latin typeface="Comic Sans MS" pitchFamily="66" charset="0"/>
              </a:rPr>
              <a:t>All: Hear our prayer.</a:t>
            </a:r>
          </a:p>
          <a:p>
            <a:pPr algn="l"/>
            <a:endParaRPr lang="en-GB" sz="2800" b="1" dirty="0" smtClean="0">
              <a:solidFill>
                <a:schemeClr val="bg1"/>
              </a:solidFill>
            </a:endParaRPr>
          </a:p>
          <a:p>
            <a:pPr algn="l"/>
            <a:endParaRPr lang="en-GB" sz="2800" b="1" dirty="0">
              <a:solidFill>
                <a:schemeClr val="bg1"/>
              </a:solidFill>
            </a:endParaRPr>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275367"/>
            <a:ext cx="8756173" cy="32297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Footer Placeholder 3"/>
          <p:cNvSpPr>
            <a:spLocks noGrp="1"/>
          </p:cNvSpPr>
          <p:nvPr>
            <p:ph type="ftr" sz="quarter" idx="11"/>
          </p:nvPr>
        </p:nvSpPr>
        <p:spPr/>
        <p:txBody>
          <a:bodyPr/>
          <a:lstStyle/>
          <a:p>
            <a:r>
              <a:rPr lang="en-GB" smtClean="0"/>
              <a:t>Mrs Houston</a:t>
            </a:r>
            <a:endParaRPr lang="en-GB"/>
          </a:p>
        </p:txBody>
      </p:sp>
      <p:sp>
        <p:nvSpPr>
          <p:cNvPr id="5" name="Slide Number Placeholder 4"/>
          <p:cNvSpPr>
            <a:spLocks noGrp="1"/>
          </p:cNvSpPr>
          <p:nvPr>
            <p:ph type="sldNum" sz="quarter" idx="12"/>
          </p:nvPr>
        </p:nvSpPr>
        <p:spPr/>
        <p:txBody>
          <a:bodyPr/>
          <a:lstStyle/>
          <a:p>
            <a:fld id="{A6607A66-4EE7-4480-8F04-1CDBD16F1CEB}" type="slidenum">
              <a:rPr lang="en-GB" smtClean="0"/>
              <a:t>11</a:t>
            </a:fld>
            <a:endParaRPr lang="en-GB"/>
          </a:p>
        </p:txBody>
      </p:sp>
    </p:spTree>
    <p:extLst>
      <p:ext uri="{BB962C8B-B14F-4D97-AF65-F5344CB8AC3E}">
        <p14:creationId xmlns:p14="http://schemas.microsoft.com/office/powerpoint/2010/main" val="1308256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260649"/>
            <a:ext cx="8208912" cy="1224136"/>
          </a:xfrm>
        </p:spPr>
        <p:txBody>
          <a:bodyPr>
            <a:normAutofit/>
          </a:bodyPr>
          <a:lstStyle/>
          <a:p>
            <a:r>
              <a:rPr lang="en-GB" sz="2800" b="1" u="sng" dirty="0">
                <a:solidFill>
                  <a:srgbClr val="FF0000"/>
                </a:solidFill>
                <a:latin typeface="Comic Sans MS" pitchFamily="66" charset="0"/>
              </a:rPr>
              <a:t>Responding to the Word /  </a:t>
            </a:r>
            <a:r>
              <a:rPr lang="en-GB" sz="2800" b="1" u="sng" dirty="0" err="1">
                <a:solidFill>
                  <a:srgbClr val="FF0000"/>
                </a:solidFill>
                <a:latin typeface="Comic Sans MS" pitchFamily="66" charset="0"/>
              </a:rPr>
              <a:t>Ymateb</a:t>
            </a:r>
            <a:r>
              <a:rPr lang="en-GB" sz="2800" b="1" u="sng" dirty="0">
                <a:solidFill>
                  <a:srgbClr val="FF0000"/>
                </a:solidFill>
                <a:latin typeface="Comic Sans MS" pitchFamily="66" charset="0"/>
              </a:rPr>
              <a:t> </a:t>
            </a:r>
            <a:r>
              <a:rPr lang="en-GB" sz="2800" b="1" u="sng" dirty="0" err="1">
                <a:solidFill>
                  <a:srgbClr val="FF0000"/>
                </a:solidFill>
                <a:latin typeface="Comic Sans MS" pitchFamily="66" charset="0"/>
              </a:rPr>
              <a:t>i'r</a:t>
            </a:r>
            <a:r>
              <a:rPr lang="en-GB" sz="2800" b="1" u="sng" dirty="0">
                <a:solidFill>
                  <a:srgbClr val="FF0000"/>
                </a:solidFill>
                <a:latin typeface="Comic Sans MS" pitchFamily="66" charset="0"/>
              </a:rPr>
              <a:t> </a:t>
            </a:r>
            <a:r>
              <a:rPr lang="en-GB" sz="2800" b="1" u="sng" dirty="0" err="1">
                <a:solidFill>
                  <a:srgbClr val="FF0000"/>
                </a:solidFill>
                <a:latin typeface="Comic Sans MS" pitchFamily="66" charset="0"/>
              </a:rPr>
              <a:t>Gair</a:t>
            </a:r>
            <a:r>
              <a:rPr lang="en-GB" sz="2800" b="1" u="sng" dirty="0">
                <a:solidFill>
                  <a:srgbClr val="FF0000"/>
                </a:solidFill>
                <a:latin typeface="Comic Sans MS" pitchFamily="66" charset="0"/>
              </a:rPr>
              <a:t> </a:t>
            </a:r>
            <a:endParaRPr lang="en-GB" sz="7200" b="1" u="sng" dirty="0">
              <a:solidFill>
                <a:srgbClr val="FF0000"/>
              </a:solidFill>
              <a:latin typeface="Comic Sans MS" pitchFamily="66" charset="0"/>
            </a:endParaRPr>
          </a:p>
        </p:txBody>
      </p:sp>
      <p:sp>
        <p:nvSpPr>
          <p:cNvPr id="3" name="Subtitle 2"/>
          <p:cNvSpPr>
            <a:spLocks noGrp="1"/>
          </p:cNvSpPr>
          <p:nvPr>
            <p:ph type="subTitle" idx="1"/>
          </p:nvPr>
        </p:nvSpPr>
        <p:spPr>
          <a:xfrm>
            <a:off x="323528" y="1268760"/>
            <a:ext cx="8568952" cy="5256584"/>
          </a:xfrm>
        </p:spPr>
        <p:txBody>
          <a:bodyPr>
            <a:normAutofit/>
          </a:bodyPr>
          <a:lstStyle/>
          <a:p>
            <a:pPr lvl="0" algn="l" fontAlgn="base">
              <a:spcBef>
                <a:spcPct val="0"/>
              </a:spcBef>
              <a:spcAft>
                <a:spcPct val="0"/>
              </a:spcAft>
            </a:pPr>
            <a:r>
              <a:rPr lang="en-GB" sz="1800" b="1" dirty="0" smtClean="0">
                <a:solidFill>
                  <a:srgbClr val="1C1C1C"/>
                </a:solidFill>
                <a:latin typeface="Comic Sans MS" pitchFamily="66" charset="0"/>
              </a:rPr>
              <a:t>Guide us to understand than when we say the words</a:t>
            </a:r>
            <a:r>
              <a:rPr lang="en-GB" sz="1800" b="1" dirty="0">
                <a:solidFill>
                  <a:srgbClr val="1C1C1C"/>
                </a:solidFill>
                <a:latin typeface="Comic Sans MS" pitchFamily="66" charset="0"/>
              </a:rPr>
              <a:t> </a:t>
            </a:r>
            <a:r>
              <a:rPr lang="en-GB" sz="1800" b="1" dirty="0" smtClean="0">
                <a:solidFill>
                  <a:srgbClr val="1C1C1C"/>
                </a:solidFill>
                <a:latin typeface="Comic Sans MS" pitchFamily="66" charset="0"/>
              </a:rPr>
              <a:t>“Give us this day our daily bread” that we are asking God our Father for the  </a:t>
            </a:r>
            <a:r>
              <a:rPr lang="en-GB" sz="1800" b="1" dirty="0">
                <a:solidFill>
                  <a:srgbClr val="1C1C1C"/>
                </a:solidFill>
                <a:latin typeface="Comic Sans MS" pitchFamily="66" charset="0"/>
              </a:rPr>
              <a:t>food and </a:t>
            </a:r>
            <a:r>
              <a:rPr lang="en-GB" sz="1800" b="1" dirty="0" smtClean="0">
                <a:solidFill>
                  <a:srgbClr val="1C1C1C"/>
                </a:solidFill>
                <a:latin typeface="Comic Sans MS" pitchFamily="66" charset="0"/>
              </a:rPr>
              <a:t>nourishment </a:t>
            </a:r>
            <a:r>
              <a:rPr lang="en-GB" sz="1800" b="1" dirty="0">
                <a:solidFill>
                  <a:srgbClr val="1C1C1C"/>
                </a:solidFill>
                <a:latin typeface="Comic Sans MS" pitchFamily="66" charset="0"/>
              </a:rPr>
              <a:t>of the body, but also the need to ‘feed’ our minds and spirits. </a:t>
            </a:r>
            <a:r>
              <a:rPr lang="en-GB" sz="1800" b="1" dirty="0" smtClean="0">
                <a:solidFill>
                  <a:srgbClr val="1C1C1C"/>
                </a:solidFill>
                <a:latin typeface="Comic Sans MS" pitchFamily="66" charset="0"/>
              </a:rPr>
              <a:t>We are asking</a:t>
            </a:r>
            <a:r>
              <a:rPr lang="en-GB" altLang="en-US" sz="1800" b="1" dirty="0" smtClean="0">
                <a:solidFill>
                  <a:srgbClr val="1C1C1C"/>
                </a:solidFill>
                <a:latin typeface="Comic Sans MS" pitchFamily="66" charset="0"/>
                <a:ea typeface="Sassoon Infant Rg" pitchFamily="50" charset="0"/>
                <a:cs typeface="Sassoon Infant Rg" pitchFamily="50" charset="0"/>
              </a:rPr>
              <a:t> </a:t>
            </a:r>
            <a:r>
              <a:rPr lang="en-GB" altLang="en-US" sz="1800" b="1" dirty="0">
                <a:solidFill>
                  <a:srgbClr val="1C1C1C"/>
                </a:solidFill>
                <a:latin typeface="Comic Sans MS" pitchFamily="66" charset="0"/>
                <a:ea typeface="Sassoon Infant Rg" pitchFamily="50" charset="0"/>
                <a:cs typeface="Sassoon Infant Rg" pitchFamily="50" charset="0"/>
              </a:rPr>
              <a:t>for spiritual growth </a:t>
            </a:r>
            <a:r>
              <a:rPr lang="en-GB" altLang="en-US" sz="1800" b="1" dirty="0" smtClean="0">
                <a:solidFill>
                  <a:srgbClr val="1C1C1C"/>
                </a:solidFill>
                <a:latin typeface="Comic Sans MS" pitchFamily="66" charset="0"/>
                <a:ea typeface="Sassoon Infant Rg" pitchFamily="50" charset="0"/>
                <a:cs typeface="Sassoon Infant Rg" pitchFamily="50" charset="0"/>
              </a:rPr>
              <a:t>and to </a:t>
            </a:r>
            <a:r>
              <a:rPr lang="en-GB" altLang="en-US" sz="1800" b="1" dirty="0">
                <a:solidFill>
                  <a:srgbClr val="1C1C1C"/>
                </a:solidFill>
                <a:latin typeface="Comic Sans MS" pitchFamily="66" charset="0"/>
                <a:ea typeface="Sassoon Infant Rg" pitchFamily="50" charset="0"/>
                <a:cs typeface="Sassoon Infant Rg" pitchFamily="50" charset="0"/>
              </a:rPr>
              <a:t>‘feed’ </a:t>
            </a:r>
            <a:r>
              <a:rPr lang="en-GB" altLang="en-US" sz="1800" b="1" dirty="0" smtClean="0">
                <a:solidFill>
                  <a:srgbClr val="1C1C1C"/>
                </a:solidFill>
                <a:latin typeface="Comic Sans MS" pitchFamily="66" charset="0"/>
                <a:ea typeface="Sassoon Infant Rg" pitchFamily="50" charset="0"/>
                <a:cs typeface="Sassoon Infant Rg" pitchFamily="50" charset="0"/>
              </a:rPr>
              <a:t>our spirits </a:t>
            </a:r>
            <a:r>
              <a:rPr lang="en-GB" altLang="en-US" sz="1800" b="1" dirty="0">
                <a:solidFill>
                  <a:srgbClr val="1C1C1C"/>
                </a:solidFill>
                <a:latin typeface="Comic Sans MS" pitchFamily="66" charset="0"/>
                <a:ea typeface="Sassoon Infant Rg" pitchFamily="50" charset="0"/>
                <a:cs typeface="Sassoon Infant Rg" pitchFamily="50" charset="0"/>
              </a:rPr>
              <a:t>through prayer and reading the Bible.  </a:t>
            </a:r>
            <a:r>
              <a:rPr lang="en-GB" altLang="en-US" sz="1800" b="1" dirty="0" smtClean="0">
                <a:solidFill>
                  <a:srgbClr val="1C1C1C"/>
                </a:solidFill>
                <a:latin typeface="Comic Sans MS" pitchFamily="66" charset="0"/>
                <a:ea typeface="Sassoon Infant Rg" pitchFamily="50" charset="0"/>
                <a:cs typeface="Sassoon Infant Rg" pitchFamily="50" charset="0"/>
              </a:rPr>
              <a:t>Help us to trust God </a:t>
            </a:r>
            <a:r>
              <a:rPr lang="en-GB" altLang="en-US" sz="1800" b="1" dirty="0">
                <a:solidFill>
                  <a:srgbClr val="1C1C1C"/>
                </a:solidFill>
                <a:latin typeface="Comic Sans MS" pitchFamily="66" charset="0"/>
                <a:ea typeface="Sassoon Infant Rg" pitchFamily="50" charset="0"/>
                <a:cs typeface="Sassoon Infant Rg" pitchFamily="50" charset="0"/>
              </a:rPr>
              <a:t>to give </a:t>
            </a:r>
            <a:r>
              <a:rPr lang="en-GB" altLang="en-US" sz="1800" b="1" dirty="0" smtClean="0">
                <a:solidFill>
                  <a:srgbClr val="1C1C1C"/>
                </a:solidFill>
                <a:latin typeface="Comic Sans MS" pitchFamily="66" charset="0"/>
                <a:ea typeface="Sassoon Infant Rg" pitchFamily="50" charset="0"/>
                <a:cs typeface="Sassoon Infant Rg" pitchFamily="50" charset="0"/>
              </a:rPr>
              <a:t>us what we need.</a:t>
            </a:r>
            <a:endParaRPr lang="en-GB" sz="1800" b="1" dirty="0">
              <a:solidFill>
                <a:srgbClr val="1C1C1C"/>
              </a:solidFill>
              <a:latin typeface="Comic Sans MS" pitchFamily="66" charset="0"/>
            </a:endParaRPr>
          </a:p>
          <a:p>
            <a:pPr lvl="0" algn="l" fontAlgn="base">
              <a:lnSpc>
                <a:spcPct val="90000"/>
              </a:lnSpc>
              <a:spcBef>
                <a:spcPts val="1000"/>
              </a:spcBef>
              <a:spcAft>
                <a:spcPct val="0"/>
              </a:spcAft>
            </a:pPr>
            <a:r>
              <a:rPr lang="en-GB" sz="1800" b="1" dirty="0" smtClean="0">
                <a:solidFill>
                  <a:srgbClr val="1C1C1C"/>
                </a:solidFill>
                <a:latin typeface="Comic Sans MS" pitchFamily="66" charset="0"/>
              </a:rPr>
              <a:t>“Lord </a:t>
            </a:r>
            <a:r>
              <a:rPr lang="en-GB" sz="1800" b="1" dirty="0">
                <a:solidFill>
                  <a:srgbClr val="1C1C1C"/>
                </a:solidFill>
                <a:latin typeface="Comic Sans MS" pitchFamily="66" charset="0"/>
              </a:rPr>
              <a:t>in your mercy,</a:t>
            </a:r>
          </a:p>
          <a:p>
            <a:pPr lvl="0" algn="l">
              <a:spcBef>
                <a:spcPts val="0"/>
              </a:spcBef>
              <a:defRPr/>
            </a:pPr>
            <a:r>
              <a:rPr lang="en-GB" sz="1800" b="1" u="sng" dirty="0">
                <a:solidFill>
                  <a:srgbClr val="0070C0"/>
                </a:solidFill>
                <a:latin typeface="Comic Sans MS" pitchFamily="66" charset="0"/>
              </a:rPr>
              <a:t>All: Hear our prayer.</a:t>
            </a:r>
          </a:p>
          <a:p>
            <a:pPr algn="l"/>
            <a:endParaRPr lang="en-GB" sz="2800" b="1" dirty="0" smtClean="0">
              <a:solidFill>
                <a:schemeClr val="bg1"/>
              </a:solidFill>
            </a:endParaRPr>
          </a:p>
          <a:p>
            <a:pPr algn="l"/>
            <a:endParaRPr lang="en-GB" sz="2800" b="1" dirty="0">
              <a:solidFill>
                <a:schemeClr val="bg1"/>
              </a:solidFill>
            </a:endParaRPr>
          </a:p>
        </p:txBody>
      </p:sp>
      <p:pic>
        <p:nvPicPr>
          <p:cNvPr id="1638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9872" y="2708920"/>
            <a:ext cx="5205586" cy="41055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Footer Placeholder 3"/>
          <p:cNvSpPr>
            <a:spLocks noGrp="1"/>
          </p:cNvSpPr>
          <p:nvPr>
            <p:ph type="ftr" sz="quarter" idx="11"/>
          </p:nvPr>
        </p:nvSpPr>
        <p:spPr/>
        <p:txBody>
          <a:bodyPr/>
          <a:lstStyle/>
          <a:p>
            <a:r>
              <a:rPr lang="en-GB" smtClean="0"/>
              <a:t>Mrs Houston</a:t>
            </a:r>
            <a:endParaRPr lang="en-GB"/>
          </a:p>
        </p:txBody>
      </p:sp>
      <p:sp>
        <p:nvSpPr>
          <p:cNvPr id="5" name="Slide Number Placeholder 4"/>
          <p:cNvSpPr>
            <a:spLocks noGrp="1"/>
          </p:cNvSpPr>
          <p:nvPr>
            <p:ph type="sldNum" sz="quarter" idx="12"/>
          </p:nvPr>
        </p:nvSpPr>
        <p:spPr/>
        <p:txBody>
          <a:bodyPr/>
          <a:lstStyle/>
          <a:p>
            <a:fld id="{A6607A66-4EE7-4480-8F04-1CDBD16F1CEB}" type="slidenum">
              <a:rPr lang="en-GB" smtClean="0"/>
              <a:t>12</a:t>
            </a:fld>
            <a:endParaRPr lang="en-GB"/>
          </a:p>
        </p:txBody>
      </p:sp>
    </p:spTree>
    <p:extLst>
      <p:ext uri="{BB962C8B-B14F-4D97-AF65-F5344CB8AC3E}">
        <p14:creationId xmlns:p14="http://schemas.microsoft.com/office/powerpoint/2010/main" val="341962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260649"/>
            <a:ext cx="8496944" cy="1224136"/>
          </a:xfrm>
        </p:spPr>
        <p:txBody>
          <a:bodyPr>
            <a:normAutofit/>
          </a:bodyPr>
          <a:lstStyle/>
          <a:p>
            <a:r>
              <a:rPr lang="en-GB" sz="2800" b="1" u="sng" dirty="0">
                <a:solidFill>
                  <a:srgbClr val="FF0000"/>
                </a:solidFill>
                <a:latin typeface="Comic Sans MS" pitchFamily="66" charset="0"/>
              </a:rPr>
              <a:t>Responding to the Word /  </a:t>
            </a:r>
            <a:r>
              <a:rPr lang="en-GB" sz="2800" b="1" u="sng" dirty="0" err="1">
                <a:solidFill>
                  <a:srgbClr val="FF0000"/>
                </a:solidFill>
                <a:latin typeface="Comic Sans MS" pitchFamily="66" charset="0"/>
              </a:rPr>
              <a:t>Ymateb</a:t>
            </a:r>
            <a:r>
              <a:rPr lang="en-GB" sz="2800" b="1" u="sng" dirty="0">
                <a:solidFill>
                  <a:srgbClr val="FF0000"/>
                </a:solidFill>
                <a:latin typeface="Comic Sans MS" pitchFamily="66" charset="0"/>
              </a:rPr>
              <a:t> </a:t>
            </a:r>
            <a:r>
              <a:rPr lang="en-GB" sz="2800" b="1" u="sng" dirty="0" err="1">
                <a:solidFill>
                  <a:srgbClr val="FF0000"/>
                </a:solidFill>
                <a:latin typeface="Comic Sans MS" pitchFamily="66" charset="0"/>
              </a:rPr>
              <a:t>i'r</a:t>
            </a:r>
            <a:r>
              <a:rPr lang="en-GB" sz="2800" b="1" u="sng" dirty="0">
                <a:solidFill>
                  <a:srgbClr val="FF0000"/>
                </a:solidFill>
                <a:latin typeface="Comic Sans MS" pitchFamily="66" charset="0"/>
              </a:rPr>
              <a:t> </a:t>
            </a:r>
            <a:r>
              <a:rPr lang="en-GB" sz="2800" b="1" u="sng" dirty="0" err="1">
                <a:solidFill>
                  <a:srgbClr val="FF0000"/>
                </a:solidFill>
                <a:latin typeface="Comic Sans MS" pitchFamily="66" charset="0"/>
              </a:rPr>
              <a:t>Gair</a:t>
            </a:r>
            <a:r>
              <a:rPr lang="en-GB" sz="2800" b="1" u="sng" dirty="0">
                <a:solidFill>
                  <a:srgbClr val="FF0000"/>
                </a:solidFill>
                <a:latin typeface="Comic Sans MS" pitchFamily="66" charset="0"/>
              </a:rPr>
              <a:t> </a:t>
            </a:r>
            <a:endParaRPr lang="en-GB" sz="7200" b="1" u="sng" dirty="0">
              <a:solidFill>
                <a:srgbClr val="FF0000"/>
              </a:solidFill>
              <a:latin typeface="Comic Sans MS" pitchFamily="66" charset="0"/>
            </a:endParaRPr>
          </a:p>
        </p:txBody>
      </p:sp>
      <p:sp>
        <p:nvSpPr>
          <p:cNvPr id="3" name="Subtitle 2"/>
          <p:cNvSpPr>
            <a:spLocks noGrp="1"/>
          </p:cNvSpPr>
          <p:nvPr>
            <p:ph type="subTitle" idx="1"/>
          </p:nvPr>
        </p:nvSpPr>
        <p:spPr>
          <a:xfrm>
            <a:off x="323528" y="1556792"/>
            <a:ext cx="8568952" cy="4968552"/>
          </a:xfrm>
        </p:spPr>
        <p:txBody>
          <a:bodyPr>
            <a:normAutofit/>
          </a:bodyPr>
          <a:lstStyle/>
          <a:p>
            <a:pPr lvl="0">
              <a:spcBef>
                <a:spcPts val="0"/>
              </a:spcBef>
              <a:defRPr/>
            </a:pPr>
            <a:r>
              <a:rPr lang="en-GB" sz="1800" b="1" dirty="0" smtClean="0">
                <a:solidFill>
                  <a:srgbClr val="1C1C1C"/>
                </a:solidFill>
                <a:latin typeface="Comic Sans MS" pitchFamily="66" charset="0"/>
              </a:rPr>
              <a:t>Guide us to understand than when we say the words</a:t>
            </a:r>
            <a:r>
              <a:rPr lang="en-GB" sz="1800" b="1" dirty="0">
                <a:solidFill>
                  <a:srgbClr val="1C1C1C"/>
                </a:solidFill>
                <a:latin typeface="Comic Sans MS" pitchFamily="66" charset="0"/>
              </a:rPr>
              <a:t> </a:t>
            </a:r>
            <a:r>
              <a:rPr lang="en-GB" sz="1800" b="1" dirty="0" smtClean="0">
                <a:solidFill>
                  <a:srgbClr val="1C1C1C"/>
                </a:solidFill>
                <a:latin typeface="Comic Sans MS" pitchFamily="66" charset="0"/>
              </a:rPr>
              <a:t>“And forgive us our trespasses”</a:t>
            </a:r>
            <a:r>
              <a:rPr lang="en-GB" sz="1800" b="1" dirty="0">
                <a:solidFill>
                  <a:srgbClr val="1C1C1C"/>
                </a:solidFill>
                <a:latin typeface="Comic Sans MS" pitchFamily="66" charset="0"/>
              </a:rPr>
              <a:t> </a:t>
            </a:r>
            <a:r>
              <a:rPr lang="en-GB" sz="1800" b="1" dirty="0" smtClean="0">
                <a:solidFill>
                  <a:srgbClr val="1C1C1C"/>
                </a:solidFill>
                <a:latin typeface="Comic Sans MS" pitchFamily="66" charset="0"/>
              </a:rPr>
              <a:t>we are asking for God’s forgiveness when we </a:t>
            </a:r>
            <a:r>
              <a:rPr lang="en-GB" sz="1800" b="1" dirty="0">
                <a:solidFill>
                  <a:srgbClr val="1C1C1C"/>
                </a:solidFill>
                <a:latin typeface="Comic Sans MS" pitchFamily="66" charset="0"/>
              </a:rPr>
              <a:t>have </a:t>
            </a:r>
          </a:p>
          <a:p>
            <a:pPr lvl="0">
              <a:spcBef>
                <a:spcPts val="0"/>
              </a:spcBef>
              <a:defRPr/>
            </a:pPr>
            <a:r>
              <a:rPr lang="en-GB" sz="1800" b="1" dirty="0">
                <a:solidFill>
                  <a:srgbClr val="1C1C1C"/>
                </a:solidFill>
                <a:latin typeface="Comic Sans MS" pitchFamily="66" charset="0"/>
              </a:rPr>
              <a:t>done </a:t>
            </a:r>
            <a:r>
              <a:rPr lang="en-GB" sz="1800" b="1" dirty="0" smtClean="0">
                <a:solidFill>
                  <a:srgbClr val="1C1C1C"/>
                </a:solidFill>
                <a:latin typeface="Comic Sans MS" pitchFamily="66" charset="0"/>
              </a:rPr>
              <a:t>wrong or made bad choices.</a:t>
            </a:r>
            <a:endParaRPr lang="en-GB" sz="1800" b="1" dirty="0">
              <a:solidFill>
                <a:srgbClr val="1C1C1C"/>
              </a:solidFill>
              <a:latin typeface="Comic Sans MS" pitchFamily="66" charset="0"/>
            </a:endParaRPr>
          </a:p>
          <a:p>
            <a:pPr lvl="0" fontAlgn="base">
              <a:spcBef>
                <a:spcPct val="0"/>
              </a:spcBef>
              <a:spcAft>
                <a:spcPct val="0"/>
              </a:spcAft>
            </a:pPr>
            <a:endParaRPr lang="en-GB" sz="1800" b="1" dirty="0">
              <a:solidFill>
                <a:srgbClr val="1C1C1C"/>
              </a:solidFill>
              <a:latin typeface="Comic Sans MS" pitchFamily="66" charset="0"/>
            </a:endParaRPr>
          </a:p>
          <a:p>
            <a:pPr lvl="0" algn="l" fontAlgn="base">
              <a:spcBef>
                <a:spcPct val="0"/>
              </a:spcBef>
              <a:spcAft>
                <a:spcPct val="0"/>
              </a:spcAft>
            </a:pPr>
            <a:r>
              <a:rPr lang="en-GB" sz="1800" b="1" dirty="0" smtClean="0">
                <a:solidFill>
                  <a:srgbClr val="1C1C1C"/>
                </a:solidFill>
                <a:latin typeface="Comic Sans MS" pitchFamily="66" charset="0"/>
              </a:rPr>
              <a:t>“Lord in your mercy,</a:t>
            </a:r>
          </a:p>
          <a:p>
            <a:pPr lvl="0" algn="l">
              <a:spcBef>
                <a:spcPts val="0"/>
              </a:spcBef>
              <a:defRPr/>
            </a:pPr>
            <a:r>
              <a:rPr lang="en-GB" sz="1800" b="1" u="sng" dirty="0" smtClean="0">
                <a:solidFill>
                  <a:srgbClr val="0070C0"/>
                </a:solidFill>
                <a:latin typeface="Comic Sans MS" pitchFamily="66" charset="0"/>
              </a:rPr>
              <a:t>All</a:t>
            </a:r>
            <a:r>
              <a:rPr lang="en-GB" sz="1800" b="1" u="sng" dirty="0">
                <a:solidFill>
                  <a:srgbClr val="0070C0"/>
                </a:solidFill>
                <a:latin typeface="Comic Sans MS" pitchFamily="66" charset="0"/>
              </a:rPr>
              <a:t>: Hear our prayer</a:t>
            </a:r>
            <a:r>
              <a:rPr lang="en-GB" sz="1800" b="1" u="sng" dirty="0">
                <a:solidFill>
                  <a:srgbClr val="FFFF00"/>
                </a:solidFill>
                <a:latin typeface="Comic Sans MS" pitchFamily="66" charset="0"/>
              </a:rPr>
              <a:t>.</a:t>
            </a:r>
          </a:p>
          <a:p>
            <a:pPr algn="l"/>
            <a:endParaRPr lang="en-GB" sz="2800" b="1" dirty="0" smtClean="0">
              <a:solidFill>
                <a:schemeClr val="bg1"/>
              </a:solidFill>
            </a:endParaRPr>
          </a:p>
          <a:p>
            <a:pPr algn="l"/>
            <a:endParaRPr lang="en-GB" sz="2800" b="1" dirty="0">
              <a:solidFill>
                <a:schemeClr val="bg1"/>
              </a:solidFill>
            </a:endParaRPr>
          </a:p>
        </p:txBody>
      </p:sp>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3848" y="2492896"/>
            <a:ext cx="5634203" cy="422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Footer Placeholder 3"/>
          <p:cNvSpPr>
            <a:spLocks noGrp="1"/>
          </p:cNvSpPr>
          <p:nvPr>
            <p:ph type="ftr" sz="quarter" idx="11"/>
          </p:nvPr>
        </p:nvSpPr>
        <p:spPr/>
        <p:txBody>
          <a:bodyPr/>
          <a:lstStyle/>
          <a:p>
            <a:r>
              <a:rPr lang="en-GB" smtClean="0"/>
              <a:t>Mrs Houston</a:t>
            </a:r>
            <a:endParaRPr lang="en-GB"/>
          </a:p>
        </p:txBody>
      </p:sp>
      <p:sp>
        <p:nvSpPr>
          <p:cNvPr id="5" name="Slide Number Placeholder 4"/>
          <p:cNvSpPr>
            <a:spLocks noGrp="1"/>
          </p:cNvSpPr>
          <p:nvPr>
            <p:ph type="sldNum" sz="quarter" idx="12"/>
          </p:nvPr>
        </p:nvSpPr>
        <p:spPr/>
        <p:txBody>
          <a:bodyPr/>
          <a:lstStyle/>
          <a:p>
            <a:fld id="{A6607A66-4EE7-4480-8F04-1CDBD16F1CEB}" type="slidenum">
              <a:rPr lang="en-GB" smtClean="0"/>
              <a:t>13</a:t>
            </a:fld>
            <a:endParaRPr lang="en-GB"/>
          </a:p>
        </p:txBody>
      </p:sp>
    </p:spTree>
    <p:extLst>
      <p:ext uri="{BB962C8B-B14F-4D97-AF65-F5344CB8AC3E}">
        <p14:creationId xmlns:p14="http://schemas.microsoft.com/office/powerpoint/2010/main" val="4810350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260649"/>
            <a:ext cx="8568952" cy="1224136"/>
          </a:xfrm>
        </p:spPr>
        <p:txBody>
          <a:bodyPr>
            <a:normAutofit/>
          </a:bodyPr>
          <a:lstStyle/>
          <a:p>
            <a:r>
              <a:rPr lang="en-GB" sz="2800" b="1" u="sng" dirty="0">
                <a:solidFill>
                  <a:srgbClr val="FF0000"/>
                </a:solidFill>
                <a:latin typeface="Comic Sans MS" pitchFamily="66" charset="0"/>
              </a:rPr>
              <a:t>Responding to the Word /  </a:t>
            </a:r>
            <a:r>
              <a:rPr lang="en-GB" sz="2800" b="1" u="sng" dirty="0" err="1">
                <a:solidFill>
                  <a:srgbClr val="FF0000"/>
                </a:solidFill>
                <a:latin typeface="Comic Sans MS" pitchFamily="66" charset="0"/>
              </a:rPr>
              <a:t>Ymateb</a:t>
            </a:r>
            <a:r>
              <a:rPr lang="en-GB" sz="2800" b="1" u="sng" dirty="0">
                <a:solidFill>
                  <a:srgbClr val="FF0000"/>
                </a:solidFill>
                <a:latin typeface="Comic Sans MS" pitchFamily="66" charset="0"/>
              </a:rPr>
              <a:t> </a:t>
            </a:r>
            <a:r>
              <a:rPr lang="en-GB" sz="2800" b="1" u="sng" dirty="0" err="1">
                <a:solidFill>
                  <a:srgbClr val="FF0000"/>
                </a:solidFill>
                <a:latin typeface="Comic Sans MS" pitchFamily="66" charset="0"/>
              </a:rPr>
              <a:t>i'r</a:t>
            </a:r>
            <a:r>
              <a:rPr lang="en-GB" sz="2800" b="1" u="sng" dirty="0">
                <a:solidFill>
                  <a:srgbClr val="FF0000"/>
                </a:solidFill>
                <a:latin typeface="Comic Sans MS" pitchFamily="66" charset="0"/>
              </a:rPr>
              <a:t> </a:t>
            </a:r>
            <a:r>
              <a:rPr lang="en-GB" sz="2800" b="1" u="sng" dirty="0" err="1">
                <a:solidFill>
                  <a:srgbClr val="FF0000"/>
                </a:solidFill>
                <a:latin typeface="Comic Sans MS" pitchFamily="66" charset="0"/>
              </a:rPr>
              <a:t>Gair</a:t>
            </a:r>
            <a:r>
              <a:rPr lang="en-GB" sz="2800" b="1" u="sng" dirty="0">
                <a:solidFill>
                  <a:srgbClr val="FF0000"/>
                </a:solidFill>
                <a:latin typeface="Comic Sans MS" pitchFamily="66" charset="0"/>
              </a:rPr>
              <a:t> </a:t>
            </a:r>
            <a:endParaRPr lang="en-GB" sz="7200" b="1" u="sng" dirty="0">
              <a:solidFill>
                <a:srgbClr val="FF0000"/>
              </a:solidFill>
              <a:latin typeface="Comic Sans MS" pitchFamily="66" charset="0"/>
            </a:endParaRPr>
          </a:p>
        </p:txBody>
      </p:sp>
      <p:sp>
        <p:nvSpPr>
          <p:cNvPr id="3" name="Subtitle 2"/>
          <p:cNvSpPr>
            <a:spLocks noGrp="1"/>
          </p:cNvSpPr>
          <p:nvPr>
            <p:ph type="subTitle" idx="1"/>
          </p:nvPr>
        </p:nvSpPr>
        <p:spPr>
          <a:xfrm>
            <a:off x="323528" y="1556792"/>
            <a:ext cx="8568952" cy="4968552"/>
          </a:xfrm>
        </p:spPr>
        <p:txBody>
          <a:bodyPr>
            <a:normAutofit/>
          </a:bodyPr>
          <a:lstStyle/>
          <a:p>
            <a:pPr lvl="0">
              <a:spcBef>
                <a:spcPts val="0"/>
              </a:spcBef>
              <a:defRPr/>
            </a:pPr>
            <a:r>
              <a:rPr lang="en-GB" sz="1800" b="1" dirty="0" smtClean="0">
                <a:solidFill>
                  <a:srgbClr val="1C1C1C"/>
                </a:solidFill>
                <a:latin typeface="Comic Sans MS" pitchFamily="66" charset="0"/>
              </a:rPr>
              <a:t>Guide us to understand than when we say the words</a:t>
            </a:r>
            <a:r>
              <a:rPr lang="en-GB" sz="1800" b="1" dirty="0">
                <a:solidFill>
                  <a:srgbClr val="1C1C1C"/>
                </a:solidFill>
                <a:latin typeface="Comic Sans MS" pitchFamily="66" charset="0"/>
              </a:rPr>
              <a:t> “As we forgive those whose trespass against us” </a:t>
            </a:r>
            <a:r>
              <a:rPr lang="en-GB" sz="1800" b="1" dirty="0" smtClean="0">
                <a:solidFill>
                  <a:srgbClr val="1C1C1C"/>
                </a:solidFill>
                <a:latin typeface="Comic Sans MS" pitchFamily="66" charset="0"/>
              </a:rPr>
              <a:t>that not </a:t>
            </a:r>
            <a:r>
              <a:rPr lang="en-GB" sz="1800" b="1" dirty="0">
                <a:solidFill>
                  <a:srgbClr val="1C1C1C"/>
                </a:solidFill>
                <a:latin typeface="Comic Sans MS" pitchFamily="66" charset="0"/>
              </a:rPr>
              <a:t>only can Christians ask God for forgiveness, they must also learn to forgive people who have upset or hurt them. People cannot forget forgiveness without letting go of anger, grudges and unpleasant thoughts about </a:t>
            </a:r>
            <a:r>
              <a:rPr lang="en-GB" sz="1800" b="1" dirty="0" smtClean="0">
                <a:solidFill>
                  <a:srgbClr val="1C1C1C"/>
                </a:solidFill>
                <a:latin typeface="Comic Sans MS" pitchFamily="66" charset="0"/>
              </a:rPr>
              <a:t>others.</a:t>
            </a:r>
            <a:endParaRPr lang="en-GB" sz="1800" b="1" dirty="0">
              <a:solidFill>
                <a:srgbClr val="1C1C1C"/>
              </a:solidFill>
              <a:latin typeface="Comic Sans MS" pitchFamily="66" charset="0"/>
            </a:endParaRPr>
          </a:p>
          <a:p>
            <a:pPr lvl="0" algn="l" fontAlgn="base">
              <a:spcBef>
                <a:spcPct val="0"/>
              </a:spcBef>
              <a:spcAft>
                <a:spcPct val="0"/>
              </a:spcAft>
            </a:pPr>
            <a:r>
              <a:rPr lang="en-GB" sz="1800" b="1" dirty="0" smtClean="0">
                <a:solidFill>
                  <a:srgbClr val="1C1C1C"/>
                </a:solidFill>
                <a:latin typeface="Comic Sans MS" pitchFamily="66" charset="0"/>
              </a:rPr>
              <a:t>“Lord in your mercy,</a:t>
            </a:r>
          </a:p>
          <a:p>
            <a:pPr lvl="0" algn="l">
              <a:spcBef>
                <a:spcPts val="0"/>
              </a:spcBef>
              <a:defRPr/>
            </a:pPr>
            <a:r>
              <a:rPr lang="en-GB" sz="1800" b="1" u="sng" dirty="0" smtClean="0">
                <a:solidFill>
                  <a:srgbClr val="0070C0"/>
                </a:solidFill>
                <a:latin typeface="Comic Sans MS" pitchFamily="66" charset="0"/>
              </a:rPr>
              <a:t>All</a:t>
            </a:r>
            <a:r>
              <a:rPr lang="en-GB" sz="1800" b="1" u="sng" dirty="0">
                <a:solidFill>
                  <a:srgbClr val="0070C0"/>
                </a:solidFill>
                <a:latin typeface="Comic Sans MS" pitchFamily="66" charset="0"/>
              </a:rPr>
              <a:t>: Hear our prayer.</a:t>
            </a:r>
          </a:p>
          <a:p>
            <a:pPr algn="l"/>
            <a:endParaRPr lang="en-GB" sz="2800" b="1" dirty="0" smtClean="0">
              <a:solidFill>
                <a:schemeClr val="bg1"/>
              </a:solidFill>
            </a:endParaRPr>
          </a:p>
          <a:p>
            <a:pPr algn="l"/>
            <a:endParaRPr lang="en-GB" sz="2800" b="1" dirty="0">
              <a:solidFill>
                <a:schemeClr val="bg1"/>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91880" y="2996952"/>
            <a:ext cx="4738352" cy="37212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Footer Placeholder 3"/>
          <p:cNvSpPr>
            <a:spLocks noGrp="1"/>
          </p:cNvSpPr>
          <p:nvPr>
            <p:ph type="ftr" sz="quarter" idx="11"/>
          </p:nvPr>
        </p:nvSpPr>
        <p:spPr/>
        <p:txBody>
          <a:bodyPr/>
          <a:lstStyle/>
          <a:p>
            <a:r>
              <a:rPr lang="en-GB" smtClean="0"/>
              <a:t>Mrs Houston</a:t>
            </a:r>
            <a:endParaRPr lang="en-GB"/>
          </a:p>
        </p:txBody>
      </p:sp>
      <p:sp>
        <p:nvSpPr>
          <p:cNvPr id="5" name="Slide Number Placeholder 4"/>
          <p:cNvSpPr>
            <a:spLocks noGrp="1"/>
          </p:cNvSpPr>
          <p:nvPr>
            <p:ph type="sldNum" sz="quarter" idx="12"/>
          </p:nvPr>
        </p:nvSpPr>
        <p:spPr/>
        <p:txBody>
          <a:bodyPr/>
          <a:lstStyle/>
          <a:p>
            <a:fld id="{A6607A66-4EE7-4480-8F04-1CDBD16F1CEB}" type="slidenum">
              <a:rPr lang="en-GB" smtClean="0"/>
              <a:t>14</a:t>
            </a:fld>
            <a:endParaRPr lang="en-GB"/>
          </a:p>
        </p:txBody>
      </p:sp>
    </p:spTree>
    <p:extLst>
      <p:ext uri="{BB962C8B-B14F-4D97-AF65-F5344CB8AC3E}">
        <p14:creationId xmlns:p14="http://schemas.microsoft.com/office/powerpoint/2010/main" val="35879933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7544" y="260649"/>
            <a:ext cx="8424936" cy="1224136"/>
          </a:xfrm>
        </p:spPr>
        <p:txBody>
          <a:bodyPr>
            <a:normAutofit/>
          </a:bodyPr>
          <a:lstStyle/>
          <a:p>
            <a:r>
              <a:rPr lang="en-GB" sz="2800" b="1" u="sng" dirty="0">
                <a:solidFill>
                  <a:srgbClr val="FF0000"/>
                </a:solidFill>
                <a:latin typeface="Comic Sans MS" pitchFamily="66" charset="0"/>
              </a:rPr>
              <a:t>Responding to the Word /  </a:t>
            </a:r>
            <a:r>
              <a:rPr lang="en-GB" sz="2800" b="1" u="sng" dirty="0" err="1">
                <a:solidFill>
                  <a:srgbClr val="FF0000"/>
                </a:solidFill>
                <a:latin typeface="Comic Sans MS" pitchFamily="66" charset="0"/>
              </a:rPr>
              <a:t>Ymateb</a:t>
            </a:r>
            <a:r>
              <a:rPr lang="en-GB" sz="2800" b="1" u="sng" dirty="0">
                <a:solidFill>
                  <a:srgbClr val="FF0000"/>
                </a:solidFill>
                <a:latin typeface="Comic Sans MS" pitchFamily="66" charset="0"/>
              </a:rPr>
              <a:t> </a:t>
            </a:r>
            <a:r>
              <a:rPr lang="en-GB" sz="2800" b="1" u="sng" dirty="0" err="1">
                <a:solidFill>
                  <a:srgbClr val="FF0000"/>
                </a:solidFill>
                <a:latin typeface="Comic Sans MS" pitchFamily="66" charset="0"/>
              </a:rPr>
              <a:t>i'r</a:t>
            </a:r>
            <a:r>
              <a:rPr lang="en-GB" sz="2800" b="1" u="sng" dirty="0">
                <a:solidFill>
                  <a:srgbClr val="FF0000"/>
                </a:solidFill>
                <a:latin typeface="Comic Sans MS" pitchFamily="66" charset="0"/>
              </a:rPr>
              <a:t> </a:t>
            </a:r>
            <a:r>
              <a:rPr lang="en-GB" sz="2800" b="1" u="sng" dirty="0" err="1">
                <a:solidFill>
                  <a:srgbClr val="FF0000"/>
                </a:solidFill>
                <a:latin typeface="Comic Sans MS" pitchFamily="66" charset="0"/>
              </a:rPr>
              <a:t>Gair</a:t>
            </a:r>
            <a:r>
              <a:rPr lang="en-GB" sz="2800" b="1" u="sng" dirty="0">
                <a:solidFill>
                  <a:srgbClr val="FF0000"/>
                </a:solidFill>
                <a:latin typeface="Comic Sans MS" pitchFamily="66" charset="0"/>
              </a:rPr>
              <a:t> </a:t>
            </a:r>
            <a:endParaRPr lang="en-GB" sz="7200" b="1" u="sng" dirty="0">
              <a:solidFill>
                <a:srgbClr val="FF0000"/>
              </a:solidFill>
              <a:latin typeface="Comic Sans MS" pitchFamily="66" charset="0"/>
            </a:endParaRPr>
          </a:p>
        </p:txBody>
      </p:sp>
      <p:sp>
        <p:nvSpPr>
          <p:cNvPr id="3" name="Subtitle 2"/>
          <p:cNvSpPr>
            <a:spLocks noGrp="1"/>
          </p:cNvSpPr>
          <p:nvPr>
            <p:ph type="subTitle" idx="1"/>
          </p:nvPr>
        </p:nvSpPr>
        <p:spPr>
          <a:xfrm>
            <a:off x="395536" y="1556792"/>
            <a:ext cx="8568952" cy="4968552"/>
          </a:xfrm>
        </p:spPr>
        <p:txBody>
          <a:bodyPr>
            <a:normAutofit/>
          </a:bodyPr>
          <a:lstStyle/>
          <a:p>
            <a:pPr lvl="0" algn="l">
              <a:spcBef>
                <a:spcPts val="0"/>
              </a:spcBef>
              <a:defRPr/>
            </a:pPr>
            <a:r>
              <a:rPr lang="en-GB" sz="1800" b="1" dirty="0" smtClean="0">
                <a:solidFill>
                  <a:srgbClr val="1C1C1C"/>
                </a:solidFill>
                <a:latin typeface="Comic Sans MS" pitchFamily="66" charset="0"/>
              </a:rPr>
              <a:t>Guide us to understand than when we say the words</a:t>
            </a:r>
            <a:r>
              <a:rPr lang="en-GB" sz="1800" b="1" dirty="0">
                <a:solidFill>
                  <a:srgbClr val="1C1C1C"/>
                </a:solidFill>
                <a:latin typeface="Comic Sans MS" pitchFamily="66" charset="0"/>
              </a:rPr>
              <a:t> “And lead us not into </a:t>
            </a:r>
            <a:r>
              <a:rPr lang="en-GB" sz="1800" b="1" dirty="0" smtClean="0">
                <a:solidFill>
                  <a:srgbClr val="1C1C1C"/>
                </a:solidFill>
                <a:latin typeface="Comic Sans MS" pitchFamily="66" charset="0"/>
              </a:rPr>
              <a:t>temptation” that when tempted to make a bad choice in what we say or do, </a:t>
            </a:r>
            <a:r>
              <a:rPr lang="en-GB" sz="1800" b="1" dirty="0">
                <a:solidFill>
                  <a:srgbClr val="1C1C1C"/>
                </a:solidFill>
                <a:latin typeface="Comic Sans MS" pitchFamily="66" charset="0"/>
              </a:rPr>
              <a:t>no one should say, 'God is tempting me.' For God cannot be tempted by evil, nor does he tempt anyone</a:t>
            </a:r>
            <a:r>
              <a:rPr lang="en-GB" sz="1800" b="1" dirty="0" smtClean="0">
                <a:solidFill>
                  <a:srgbClr val="1C1C1C"/>
                </a:solidFill>
                <a:latin typeface="Comic Sans MS" pitchFamily="66" charset="0"/>
              </a:rPr>
              <a:t>. We should try as hard as we can to make good choices and live out Jesus’s example to us.</a:t>
            </a:r>
          </a:p>
          <a:p>
            <a:pPr lvl="0">
              <a:spcBef>
                <a:spcPts val="0"/>
              </a:spcBef>
              <a:defRPr/>
            </a:pPr>
            <a:endParaRPr lang="en-GB" sz="1800" b="1" dirty="0">
              <a:solidFill>
                <a:srgbClr val="1C1C1C"/>
              </a:solidFill>
              <a:latin typeface="Comic Sans MS" pitchFamily="66" charset="0"/>
            </a:endParaRPr>
          </a:p>
          <a:p>
            <a:pPr lvl="0" algn="l">
              <a:spcBef>
                <a:spcPts val="0"/>
              </a:spcBef>
              <a:defRPr/>
            </a:pPr>
            <a:r>
              <a:rPr lang="en-GB" sz="1800" b="1" dirty="0" smtClean="0">
                <a:solidFill>
                  <a:srgbClr val="1C1C1C"/>
                </a:solidFill>
                <a:latin typeface="Comic Sans MS" pitchFamily="66" charset="0"/>
              </a:rPr>
              <a:t>“Lord in your mercy,</a:t>
            </a:r>
          </a:p>
          <a:p>
            <a:pPr lvl="0" algn="l">
              <a:spcBef>
                <a:spcPts val="0"/>
              </a:spcBef>
              <a:defRPr/>
            </a:pPr>
            <a:r>
              <a:rPr lang="en-GB" sz="1800" b="1" u="sng" dirty="0" smtClean="0">
                <a:solidFill>
                  <a:srgbClr val="0070C0"/>
                </a:solidFill>
                <a:latin typeface="Comic Sans MS" pitchFamily="66" charset="0"/>
              </a:rPr>
              <a:t>All</a:t>
            </a:r>
            <a:r>
              <a:rPr lang="en-GB" sz="1800" b="1" u="sng" dirty="0">
                <a:solidFill>
                  <a:srgbClr val="0070C0"/>
                </a:solidFill>
                <a:latin typeface="Comic Sans MS" pitchFamily="66" charset="0"/>
              </a:rPr>
              <a:t>: Hear our prayer.</a:t>
            </a:r>
          </a:p>
          <a:p>
            <a:pPr algn="l"/>
            <a:endParaRPr lang="en-GB" sz="2800" b="1" dirty="0" smtClean="0">
              <a:solidFill>
                <a:schemeClr val="bg1"/>
              </a:solidFill>
            </a:endParaRPr>
          </a:p>
          <a:p>
            <a:pPr algn="l"/>
            <a:endParaRPr lang="en-GB" sz="2800" b="1" dirty="0">
              <a:solidFill>
                <a:schemeClr val="bg1"/>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3888" y="2997881"/>
            <a:ext cx="4849763" cy="35959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Footer Placeholder 3"/>
          <p:cNvSpPr>
            <a:spLocks noGrp="1"/>
          </p:cNvSpPr>
          <p:nvPr>
            <p:ph type="ftr" sz="quarter" idx="11"/>
          </p:nvPr>
        </p:nvSpPr>
        <p:spPr/>
        <p:txBody>
          <a:bodyPr/>
          <a:lstStyle/>
          <a:p>
            <a:r>
              <a:rPr lang="en-GB" smtClean="0"/>
              <a:t>Mrs Houston</a:t>
            </a:r>
            <a:endParaRPr lang="en-GB"/>
          </a:p>
        </p:txBody>
      </p:sp>
      <p:sp>
        <p:nvSpPr>
          <p:cNvPr id="5" name="Slide Number Placeholder 4"/>
          <p:cNvSpPr>
            <a:spLocks noGrp="1"/>
          </p:cNvSpPr>
          <p:nvPr>
            <p:ph type="sldNum" sz="quarter" idx="12"/>
          </p:nvPr>
        </p:nvSpPr>
        <p:spPr/>
        <p:txBody>
          <a:bodyPr/>
          <a:lstStyle/>
          <a:p>
            <a:fld id="{A6607A66-4EE7-4480-8F04-1CDBD16F1CEB}" type="slidenum">
              <a:rPr lang="en-GB" smtClean="0"/>
              <a:t>15</a:t>
            </a:fld>
            <a:endParaRPr lang="en-GB"/>
          </a:p>
        </p:txBody>
      </p:sp>
    </p:spTree>
    <p:extLst>
      <p:ext uri="{BB962C8B-B14F-4D97-AF65-F5344CB8AC3E}">
        <p14:creationId xmlns:p14="http://schemas.microsoft.com/office/powerpoint/2010/main" val="19747250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260649"/>
            <a:ext cx="8136904" cy="1152128"/>
          </a:xfrm>
        </p:spPr>
        <p:txBody>
          <a:bodyPr>
            <a:normAutofit/>
          </a:bodyPr>
          <a:lstStyle/>
          <a:p>
            <a:r>
              <a:rPr lang="en-GB" sz="2800" b="1" u="sng" dirty="0">
                <a:solidFill>
                  <a:srgbClr val="FF0000"/>
                </a:solidFill>
                <a:latin typeface="Comic Sans MS" pitchFamily="66" charset="0"/>
              </a:rPr>
              <a:t>Responding to the Word /  </a:t>
            </a:r>
            <a:r>
              <a:rPr lang="en-GB" sz="2800" b="1" u="sng" dirty="0" err="1">
                <a:solidFill>
                  <a:srgbClr val="FF0000"/>
                </a:solidFill>
                <a:latin typeface="Comic Sans MS" pitchFamily="66" charset="0"/>
              </a:rPr>
              <a:t>Ymateb</a:t>
            </a:r>
            <a:r>
              <a:rPr lang="en-GB" sz="2800" b="1" u="sng" dirty="0">
                <a:solidFill>
                  <a:srgbClr val="FF0000"/>
                </a:solidFill>
                <a:latin typeface="Comic Sans MS" pitchFamily="66" charset="0"/>
              </a:rPr>
              <a:t> </a:t>
            </a:r>
            <a:r>
              <a:rPr lang="en-GB" sz="2800" b="1" u="sng" dirty="0" err="1">
                <a:solidFill>
                  <a:srgbClr val="FF0000"/>
                </a:solidFill>
                <a:latin typeface="Comic Sans MS" pitchFamily="66" charset="0"/>
              </a:rPr>
              <a:t>i'r</a:t>
            </a:r>
            <a:r>
              <a:rPr lang="en-GB" sz="2800" b="1" u="sng" dirty="0">
                <a:solidFill>
                  <a:srgbClr val="FF0000"/>
                </a:solidFill>
                <a:latin typeface="Comic Sans MS" pitchFamily="66" charset="0"/>
              </a:rPr>
              <a:t> </a:t>
            </a:r>
            <a:r>
              <a:rPr lang="en-GB" sz="2800" b="1" u="sng" dirty="0" err="1">
                <a:solidFill>
                  <a:srgbClr val="FF0000"/>
                </a:solidFill>
                <a:latin typeface="Comic Sans MS" pitchFamily="66" charset="0"/>
              </a:rPr>
              <a:t>Gair</a:t>
            </a:r>
            <a:r>
              <a:rPr lang="en-GB" sz="2800" b="1" u="sng" dirty="0">
                <a:solidFill>
                  <a:srgbClr val="FF0000"/>
                </a:solidFill>
                <a:latin typeface="Comic Sans MS" pitchFamily="66" charset="0"/>
              </a:rPr>
              <a:t> </a:t>
            </a:r>
            <a:endParaRPr lang="en-GB" sz="7200" b="1" u="sng" dirty="0">
              <a:solidFill>
                <a:srgbClr val="FF0000"/>
              </a:solidFill>
              <a:latin typeface="Comic Sans MS" pitchFamily="66" charset="0"/>
            </a:endParaRPr>
          </a:p>
        </p:txBody>
      </p:sp>
      <p:sp>
        <p:nvSpPr>
          <p:cNvPr id="3" name="Subtitle 2"/>
          <p:cNvSpPr>
            <a:spLocks noGrp="1"/>
          </p:cNvSpPr>
          <p:nvPr>
            <p:ph type="subTitle" idx="1"/>
          </p:nvPr>
        </p:nvSpPr>
        <p:spPr>
          <a:xfrm>
            <a:off x="323528" y="1556792"/>
            <a:ext cx="8568952" cy="4968552"/>
          </a:xfrm>
        </p:spPr>
        <p:txBody>
          <a:bodyPr>
            <a:normAutofit/>
          </a:bodyPr>
          <a:lstStyle/>
          <a:p>
            <a:pPr lvl="0">
              <a:spcBef>
                <a:spcPts val="0"/>
              </a:spcBef>
              <a:defRPr/>
            </a:pPr>
            <a:r>
              <a:rPr lang="en-GB" sz="1800" b="1" dirty="0" smtClean="0">
                <a:solidFill>
                  <a:srgbClr val="1C1C1C"/>
                </a:solidFill>
                <a:latin typeface="Comic Sans MS" pitchFamily="66" charset="0"/>
              </a:rPr>
              <a:t>Guide us to understand than when we say the words</a:t>
            </a:r>
            <a:r>
              <a:rPr lang="en-GB" sz="1800" b="1" dirty="0">
                <a:solidFill>
                  <a:srgbClr val="1C1C1C"/>
                </a:solidFill>
                <a:latin typeface="Comic Sans MS" pitchFamily="66" charset="0"/>
              </a:rPr>
              <a:t> “But deliver us from evil </a:t>
            </a:r>
            <a:r>
              <a:rPr lang="en-GB" sz="1800" b="1" dirty="0" smtClean="0">
                <a:solidFill>
                  <a:srgbClr val="1C1C1C"/>
                </a:solidFill>
                <a:latin typeface="Comic Sans MS" pitchFamily="66" charset="0"/>
              </a:rPr>
              <a:t>“ that evil </a:t>
            </a:r>
            <a:r>
              <a:rPr lang="en-GB" sz="1800" b="1" dirty="0">
                <a:solidFill>
                  <a:srgbClr val="1C1C1C"/>
                </a:solidFill>
                <a:latin typeface="Comic Sans MS" pitchFamily="66" charset="0"/>
              </a:rPr>
              <a:t>is anything that leads a person away from God, it can get in the way of a good relationship with God and others. Christians ask God for protection from evil.</a:t>
            </a:r>
          </a:p>
          <a:p>
            <a:pPr lvl="0">
              <a:spcBef>
                <a:spcPts val="0"/>
              </a:spcBef>
              <a:defRPr/>
            </a:pPr>
            <a:endParaRPr lang="en-GB" sz="1800" b="1" dirty="0" smtClean="0">
              <a:solidFill>
                <a:srgbClr val="1C1C1C"/>
              </a:solidFill>
              <a:latin typeface="Twinkl" pitchFamily="2" charset="0"/>
            </a:endParaRPr>
          </a:p>
          <a:p>
            <a:pPr lvl="0" algn="l">
              <a:spcBef>
                <a:spcPts val="0"/>
              </a:spcBef>
              <a:defRPr/>
            </a:pPr>
            <a:r>
              <a:rPr lang="en-GB" sz="1800" b="1" dirty="0" smtClean="0">
                <a:solidFill>
                  <a:srgbClr val="1C1C1C"/>
                </a:solidFill>
                <a:latin typeface="Comic Sans MS" pitchFamily="66" charset="0"/>
              </a:rPr>
              <a:t>Lord in your mercy,</a:t>
            </a:r>
          </a:p>
          <a:p>
            <a:pPr lvl="0" algn="l">
              <a:spcBef>
                <a:spcPts val="0"/>
              </a:spcBef>
              <a:defRPr/>
            </a:pPr>
            <a:r>
              <a:rPr lang="en-GB" sz="1800" b="1" u="sng" dirty="0" smtClean="0">
                <a:solidFill>
                  <a:srgbClr val="0070C0"/>
                </a:solidFill>
                <a:latin typeface="Comic Sans MS" pitchFamily="66" charset="0"/>
              </a:rPr>
              <a:t>All</a:t>
            </a:r>
            <a:r>
              <a:rPr lang="en-GB" sz="1800" b="1" u="sng" dirty="0">
                <a:solidFill>
                  <a:srgbClr val="0070C0"/>
                </a:solidFill>
                <a:latin typeface="Comic Sans MS" pitchFamily="66" charset="0"/>
              </a:rPr>
              <a:t>: Hear our prayer</a:t>
            </a:r>
            <a:r>
              <a:rPr lang="en-GB" sz="1800" b="1" u="sng" dirty="0">
                <a:solidFill>
                  <a:srgbClr val="FFFF00"/>
                </a:solidFill>
                <a:latin typeface="Comic Sans MS" pitchFamily="66" charset="0"/>
              </a:rPr>
              <a:t>.</a:t>
            </a:r>
          </a:p>
          <a:p>
            <a:pPr algn="l"/>
            <a:endParaRPr lang="en-GB" sz="2800" b="1" dirty="0" smtClean="0">
              <a:solidFill>
                <a:schemeClr val="bg1"/>
              </a:solidFill>
            </a:endParaRPr>
          </a:p>
          <a:p>
            <a:pPr algn="l"/>
            <a:endParaRPr lang="en-GB" sz="2800" b="1" dirty="0">
              <a:solidFill>
                <a:schemeClr val="bg1"/>
              </a:solidFill>
            </a:endParaRPr>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1840" y="3284984"/>
            <a:ext cx="5730875" cy="322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Footer Placeholder 3"/>
          <p:cNvSpPr>
            <a:spLocks noGrp="1"/>
          </p:cNvSpPr>
          <p:nvPr>
            <p:ph type="ftr" sz="quarter" idx="11"/>
          </p:nvPr>
        </p:nvSpPr>
        <p:spPr/>
        <p:txBody>
          <a:bodyPr/>
          <a:lstStyle/>
          <a:p>
            <a:r>
              <a:rPr lang="en-GB" smtClean="0"/>
              <a:t>Mrs Houston</a:t>
            </a:r>
            <a:endParaRPr lang="en-GB"/>
          </a:p>
        </p:txBody>
      </p:sp>
      <p:sp>
        <p:nvSpPr>
          <p:cNvPr id="5" name="Slide Number Placeholder 4"/>
          <p:cNvSpPr>
            <a:spLocks noGrp="1"/>
          </p:cNvSpPr>
          <p:nvPr>
            <p:ph type="sldNum" sz="quarter" idx="12"/>
          </p:nvPr>
        </p:nvSpPr>
        <p:spPr/>
        <p:txBody>
          <a:bodyPr/>
          <a:lstStyle/>
          <a:p>
            <a:fld id="{A6607A66-4EE7-4480-8F04-1CDBD16F1CEB}" type="slidenum">
              <a:rPr lang="en-GB" smtClean="0"/>
              <a:t>16</a:t>
            </a:fld>
            <a:endParaRPr lang="en-GB"/>
          </a:p>
        </p:txBody>
      </p:sp>
    </p:spTree>
    <p:extLst>
      <p:ext uri="{BB962C8B-B14F-4D97-AF65-F5344CB8AC3E}">
        <p14:creationId xmlns:p14="http://schemas.microsoft.com/office/powerpoint/2010/main" val="22633780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260649"/>
            <a:ext cx="8568952" cy="1152128"/>
          </a:xfrm>
        </p:spPr>
        <p:txBody>
          <a:bodyPr>
            <a:normAutofit/>
          </a:bodyPr>
          <a:lstStyle/>
          <a:p>
            <a:r>
              <a:rPr lang="en-GB" sz="2800" b="1" u="sng" dirty="0">
                <a:solidFill>
                  <a:srgbClr val="FF0000"/>
                </a:solidFill>
                <a:latin typeface="Comic Sans MS" pitchFamily="66" charset="0"/>
              </a:rPr>
              <a:t>Responding to the Word /  </a:t>
            </a:r>
            <a:r>
              <a:rPr lang="en-GB" sz="2800" b="1" u="sng" dirty="0" err="1">
                <a:solidFill>
                  <a:srgbClr val="FF0000"/>
                </a:solidFill>
                <a:latin typeface="Comic Sans MS" pitchFamily="66" charset="0"/>
              </a:rPr>
              <a:t>Ymateb</a:t>
            </a:r>
            <a:r>
              <a:rPr lang="en-GB" sz="2800" b="1" u="sng" dirty="0">
                <a:solidFill>
                  <a:srgbClr val="FF0000"/>
                </a:solidFill>
                <a:latin typeface="Comic Sans MS" pitchFamily="66" charset="0"/>
              </a:rPr>
              <a:t> </a:t>
            </a:r>
            <a:r>
              <a:rPr lang="en-GB" sz="2800" b="1" u="sng" dirty="0" err="1">
                <a:solidFill>
                  <a:srgbClr val="FF0000"/>
                </a:solidFill>
                <a:latin typeface="Comic Sans MS" pitchFamily="66" charset="0"/>
              </a:rPr>
              <a:t>i'r</a:t>
            </a:r>
            <a:r>
              <a:rPr lang="en-GB" sz="2800" b="1" u="sng" dirty="0">
                <a:solidFill>
                  <a:srgbClr val="FF0000"/>
                </a:solidFill>
                <a:latin typeface="Comic Sans MS" pitchFamily="66" charset="0"/>
              </a:rPr>
              <a:t> </a:t>
            </a:r>
            <a:r>
              <a:rPr lang="en-GB" sz="2800" b="1" u="sng" dirty="0" err="1">
                <a:solidFill>
                  <a:srgbClr val="FF0000"/>
                </a:solidFill>
                <a:latin typeface="Comic Sans MS" pitchFamily="66" charset="0"/>
              </a:rPr>
              <a:t>Gair</a:t>
            </a:r>
            <a:r>
              <a:rPr lang="en-GB" sz="2800" b="1" u="sng" dirty="0">
                <a:solidFill>
                  <a:srgbClr val="FF0000"/>
                </a:solidFill>
                <a:latin typeface="Comic Sans MS" pitchFamily="66" charset="0"/>
              </a:rPr>
              <a:t> </a:t>
            </a:r>
            <a:endParaRPr lang="en-GB" sz="7200" b="1" u="sng" dirty="0">
              <a:solidFill>
                <a:srgbClr val="FF0000"/>
              </a:solidFill>
              <a:latin typeface="Comic Sans MS" pitchFamily="66" charset="0"/>
            </a:endParaRPr>
          </a:p>
        </p:txBody>
      </p:sp>
      <p:sp>
        <p:nvSpPr>
          <p:cNvPr id="3" name="Subtitle 2"/>
          <p:cNvSpPr>
            <a:spLocks noGrp="1"/>
          </p:cNvSpPr>
          <p:nvPr>
            <p:ph type="subTitle" idx="1"/>
          </p:nvPr>
        </p:nvSpPr>
        <p:spPr>
          <a:xfrm>
            <a:off x="323528" y="1556792"/>
            <a:ext cx="8568952" cy="4968552"/>
          </a:xfrm>
        </p:spPr>
        <p:txBody>
          <a:bodyPr>
            <a:normAutofit/>
          </a:bodyPr>
          <a:lstStyle/>
          <a:p>
            <a:pPr lvl="0">
              <a:spcBef>
                <a:spcPts val="0"/>
              </a:spcBef>
              <a:defRPr/>
            </a:pPr>
            <a:r>
              <a:rPr lang="en-GB" sz="1800" b="1" dirty="0" smtClean="0">
                <a:solidFill>
                  <a:srgbClr val="1C1C1C"/>
                </a:solidFill>
                <a:latin typeface="Comic Sans MS" pitchFamily="66" charset="0"/>
              </a:rPr>
              <a:t>Guide us to understand than when we say the words “Amen” that this word means </a:t>
            </a:r>
            <a:r>
              <a:rPr lang="en-GB" sz="1800" b="1" dirty="0">
                <a:solidFill>
                  <a:srgbClr val="1C1C1C"/>
                </a:solidFill>
                <a:latin typeface="Comic Sans MS" pitchFamily="66" charset="0"/>
              </a:rPr>
              <a:t>‘So be it’. It is a form of blessing at the end of the prayer.</a:t>
            </a:r>
          </a:p>
          <a:p>
            <a:pPr lvl="0">
              <a:spcBef>
                <a:spcPts val="0"/>
              </a:spcBef>
              <a:defRPr/>
            </a:pPr>
            <a:endParaRPr lang="en-GB" sz="1800" b="1" dirty="0" smtClean="0">
              <a:solidFill>
                <a:srgbClr val="1C1C1C"/>
              </a:solidFill>
              <a:latin typeface="Comic Sans MS" pitchFamily="66" charset="0"/>
            </a:endParaRPr>
          </a:p>
          <a:p>
            <a:pPr lvl="0" algn="l">
              <a:spcBef>
                <a:spcPts val="0"/>
              </a:spcBef>
              <a:defRPr/>
            </a:pPr>
            <a:r>
              <a:rPr lang="en-GB" sz="1800" b="1" dirty="0" smtClean="0">
                <a:solidFill>
                  <a:srgbClr val="1C1C1C"/>
                </a:solidFill>
                <a:latin typeface="Comic Sans MS" pitchFamily="66" charset="0"/>
              </a:rPr>
              <a:t>Lord in your mercy,</a:t>
            </a:r>
          </a:p>
          <a:p>
            <a:pPr lvl="0" algn="l">
              <a:spcBef>
                <a:spcPts val="0"/>
              </a:spcBef>
              <a:defRPr/>
            </a:pPr>
            <a:r>
              <a:rPr lang="en-GB" sz="1800" b="1" u="sng" dirty="0" smtClean="0">
                <a:solidFill>
                  <a:srgbClr val="0070C0"/>
                </a:solidFill>
                <a:latin typeface="Comic Sans MS" pitchFamily="66" charset="0"/>
              </a:rPr>
              <a:t>All</a:t>
            </a:r>
            <a:r>
              <a:rPr lang="en-GB" sz="1800" b="1" u="sng" dirty="0">
                <a:solidFill>
                  <a:srgbClr val="0070C0"/>
                </a:solidFill>
                <a:latin typeface="Comic Sans MS" pitchFamily="66" charset="0"/>
              </a:rPr>
              <a:t>: Hear our prayer.</a:t>
            </a:r>
          </a:p>
          <a:p>
            <a:pPr algn="l"/>
            <a:endParaRPr lang="en-GB" sz="2800" b="1" dirty="0" smtClean="0">
              <a:solidFill>
                <a:schemeClr val="bg1"/>
              </a:solidFill>
            </a:endParaRPr>
          </a:p>
          <a:p>
            <a:pPr algn="l"/>
            <a:endParaRPr lang="en-GB" sz="2800" b="1" dirty="0">
              <a:solidFill>
                <a:schemeClr val="bg1"/>
              </a:solidFill>
            </a:endParaRPr>
          </a:p>
        </p:txBody>
      </p:sp>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9832" y="2276872"/>
            <a:ext cx="5730875" cy="429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Footer Placeholder 3"/>
          <p:cNvSpPr>
            <a:spLocks noGrp="1"/>
          </p:cNvSpPr>
          <p:nvPr>
            <p:ph type="ftr" sz="quarter" idx="11"/>
          </p:nvPr>
        </p:nvSpPr>
        <p:spPr/>
        <p:txBody>
          <a:bodyPr/>
          <a:lstStyle/>
          <a:p>
            <a:r>
              <a:rPr lang="en-GB" smtClean="0"/>
              <a:t>Mrs Houston</a:t>
            </a:r>
            <a:endParaRPr lang="en-GB"/>
          </a:p>
        </p:txBody>
      </p:sp>
      <p:sp>
        <p:nvSpPr>
          <p:cNvPr id="5" name="Slide Number Placeholder 4"/>
          <p:cNvSpPr>
            <a:spLocks noGrp="1"/>
          </p:cNvSpPr>
          <p:nvPr>
            <p:ph type="sldNum" sz="quarter" idx="12"/>
          </p:nvPr>
        </p:nvSpPr>
        <p:spPr/>
        <p:txBody>
          <a:bodyPr/>
          <a:lstStyle/>
          <a:p>
            <a:fld id="{A6607A66-4EE7-4480-8F04-1CDBD16F1CEB}" type="slidenum">
              <a:rPr lang="en-GB" smtClean="0"/>
              <a:t>17</a:t>
            </a:fld>
            <a:endParaRPr lang="en-GB"/>
          </a:p>
        </p:txBody>
      </p:sp>
    </p:spTree>
    <p:extLst>
      <p:ext uri="{BB962C8B-B14F-4D97-AF65-F5344CB8AC3E}">
        <p14:creationId xmlns:p14="http://schemas.microsoft.com/office/powerpoint/2010/main" val="12138764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260649"/>
            <a:ext cx="8640960" cy="1152128"/>
          </a:xfrm>
        </p:spPr>
        <p:txBody>
          <a:bodyPr>
            <a:normAutofit fontScale="90000"/>
          </a:bodyPr>
          <a:lstStyle/>
          <a:p>
            <a:r>
              <a:rPr lang="en-GB" sz="4000" b="1" u="sng" dirty="0" smtClean="0">
                <a:solidFill>
                  <a:srgbClr val="FF0000"/>
                </a:solidFill>
                <a:latin typeface="Comic Sans MS" pitchFamily="66" charset="0"/>
              </a:rPr>
              <a:t>Going Forth / </a:t>
            </a:r>
            <a:r>
              <a:rPr lang="en-GB" sz="4000" b="1" u="sng" dirty="0" err="1">
                <a:solidFill>
                  <a:srgbClr val="FF0000"/>
                </a:solidFill>
                <a:latin typeface="Comic Sans MS" pitchFamily="66" charset="0"/>
              </a:rPr>
              <a:t>W</a:t>
            </a:r>
            <a:r>
              <a:rPr lang="en-GB" sz="4000" b="1" u="sng" dirty="0" err="1" smtClean="0">
                <a:solidFill>
                  <a:srgbClr val="FF0000"/>
                </a:solidFill>
                <a:latin typeface="Comic Sans MS" pitchFamily="66" charset="0"/>
              </a:rPr>
              <a:t>rth</a:t>
            </a:r>
            <a:r>
              <a:rPr lang="en-GB" sz="4000" b="1" u="sng" dirty="0" smtClean="0">
                <a:solidFill>
                  <a:srgbClr val="FF0000"/>
                </a:solidFill>
                <a:latin typeface="Comic Sans MS" pitchFamily="66" charset="0"/>
              </a:rPr>
              <a:t> </a:t>
            </a:r>
            <a:r>
              <a:rPr lang="en-GB" sz="4000" b="1" u="sng" dirty="0" err="1">
                <a:solidFill>
                  <a:srgbClr val="FF0000"/>
                </a:solidFill>
                <a:latin typeface="Comic Sans MS" pitchFamily="66" charset="0"/>
              </a:rPr>
              <a:t>S</a:t>
            </a:r>
            <a:r>
              <a:rPr lang="en-GB" sz="4000" b="1" u="sng" dirty="0" err="1" smtClean="0">
                <a:solidFill>
                  <a:srgbClr val="FF0000"/>
                </a:solidFill>
                <a:latin typeface="Comic Sans MS" pitchFamily="66" charset="0"/>
              </a:rPr>
              <a:t>ymud</a:t>
            </a:r>
            <a:r>
              <a:rPr lang="en-GB" sz="4000" b="1" u="sng" dirty="0" smtClean="0">
                <a:solidFill>
                  <a:srgbClr val="FF0000"/>
                </a:solidFill>
                <a:latin typeface="Comic Sans MS" pitchFamily="66" charset="0"/>
              </a:rPr>
              <a:t> </a:t>
            </a:r>
            <a:r>
              <a:rPr lang="en-GB" sz="4000" b="1" u="sng" dirty="0" err="1">
                <a:solidFill>
                  <a:srgbClr val="FF0000"/>
                </a:solidFill>
                <a:latin typeface="Comic Sans MS" pitchFamily="66" charset="0"/>
              </a:rPr>
              <a:t>Y</a:t>
            </a:r>
            <a:r>
              <a:rPr lang="en-GB" sz="4000" b="1" u="sng" dirty="0" err="1" smtClean="0">
                <a:solidFill>
                  <a:srgbClr val="FF0000"/>
                </a:solidFill>
                <a:latin typeface="Comic Sans MS" pitchFamily="66" charset="0"/>
              </a:rPr>
              <a:t>mlaen</a:t>
            </a:r>
            <a:r>
              <a:rPr lang="en-GB" sz="4000" b="1" u="sng" dirty="0" smtClean="0">
                <a:solidFill>
                  <a:srgbClr val="FF0000"/>
                </a:solidFill>
                <a:latin typeface="Comic Sans MS" pitchFamily="66" charset="0"/>
              </a:rPr>
              <a:t> </a:t>
            </a:r>
            <a:endParaRPr lang="en-GB" sz="7200" b="1" u="sng" dirty="0">
              <a:solidFill>
                <a:srgbClr val="FF0000"/>
              </a:solidFill>
              <a:latin typeface="Comic Sans MS" pitchFamily="66" charset="0"/>
            </a:endParaRPr>
          </a:p>
        </p:txBody>
      </p:sp>
      <p:sp>
        <p:nvSpPr>
          <p:cNvPr id="3" name="Subtitle 2"/>
          <p:cNvSpPr>
            <a:spLocks noGrp="1"/>
          </p:cNvSpPr>
          <p:nvPr>
            <p:ph type="subTitle" idx="1"/>
          </p:nvPr>
        </p:nvSpPr>
        <p:spPr>
          <a:xfrm>
            <a:off x="323528" y="1556792"/>
            <a:ext cx="8568952" cy="4968552"/>
          </a:xfrm>
        </p:spPr>
        <p:txBody>
          <a:bodyPr>
            <a:normAutofit/>
          </a:bodyPr>
          <a:lstStyle/>
          <a:p>
            <a:pPr algn="l"/>
            <a:r>
              <a:rPr lang="en-GB" sz="2800" b="1" dirty="0" smtClean="0">
                <a:solidFill>
                  <a:srgbClr val="012D12"/>
                </a:solidFill>
                <a:latin typeface="Comic Sans MS" pitchFamily="66" charset="0"/>
              </a:rPr>
              <a:t>We thank you Lord for the gift that is </a:t>
            </a:r>
            <a:r>
              <a:rPr lang="en-GB" sz="2800" b="1" u="sng" dirty="0" smtClean="0">
                <a:solidFill>
                  <a:srgbClr val="0070C0"/>
                </a:solidFill>
                <a:latin typeface="Comic Sans MS" pitchFamily="66" charset="0"/>
              </a:rPr>
              <a:t>‘The Lord’s Prayer’</a:t>
            </a:r>
            <a:r>
              <a:rPr lang="en-GB" sz="2800" b="1" u="sng" dirty="0" smtClean="0">
                <a:solidFill>
                  <a:srgbClr val="012D12"/>
                </a:solidFill>
                <a:latin typeface="Comic Sans MS" pitchFamily="66" charset="0"/>
              </a:rPr>
              <a:t>.</a:t>
            </a:r>
            <a:r>
              <a:rPr lang="en-GB" sz="2800" b="1" dirty="0" smtClean="0">
                <a:solidFill>
                  <a:srgbClr val="012D12"/>
                </a:solidFill>
                <a:latin typeface="Comic Sans MS" pitchFamily="66" charset="0"/>
              </a:rPr>
              <a:t> Help us to find time every day to say this most </a:t>
            </a:r>
            <a:r>
              <a:rPr lang="en-GB" sz="2800" b="1" u="sng" dirty="0" smtClean="0">
                <a:solidFill>
                  <a:srgbClr val="00B050"/>
                </a:solidFill>
                <a:latin typeface="Comic Sans MS" pitchFamily="66" charset="0"/>
              </a:rPr>
              <a:t>‘perfect prayer’ </a:t>
            </a:r>
            <a:r>
              <a:rPr lang="en-GB" sz="2800" b="1" dirty="0" smtClean="0">
                <a:solidFill>
                  <a:srgbClr val="012D12"/>
                </a:solidFill>
                <a:latin typeface="Comic Sans MS" pitchFamily="66" charset="0"/>
              </a:rPr>
              <a:t>so that we are guided to live and follow your holy example each day of our lives. </a:t>
            </a:r>
          </a:p>
          <a:p>
            <a:pPr algn="l"/>
            <a:endParaRPr lang="en-GB" sz="2800" b="1" dirty="0">
              <a:solidFill>
                <a:srgbClr val="012D12"/>
              </a:solidFill>
              <a:latin typeface="Comic Sans MS" pitchFamily="66" charset="0"/>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3789040"/>
            <a:ext cx="6984776" cy="2880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Footer Placeholder 3"/>
          <p:cNvSpPr>
            <a:spLocks noGrp="1"/>
          </p:cNvSpPr>
          <p:nvPr>
            <p:ph type="ftr" sz="quarter" idx="11"/>
          </p:nvPr>
        </p:nvSpPr>
        <p:spPr/>
        <p:txBody>
          <a:bodyPr/>
          <a:lstStyle/>
          <a:p>
            <a:r>
              <a:rPr lang="en-GB" smtClean="0"/>
              <a:t>Mrs Houston</a:t>
            </a:r>
            <a:endParaRPr lang="en-GB"/>
          </a:p>
        </p:txBody>
      </p:sp>
      <p:sp>
        <p:nvSpPr>
          <p:cNvPr id="5" name="Slide Number Placeholder 4"/>
          <p:cNvSpPr>
            <a:spLocks noGrp="1"/>
          </p:cNvSpPr>
          <p:nvPr>
            <p:ph type="sldNum" sz="quarter" idx="12"/>
          </p:nvPr>
        </p:nvSpPr>
        <p:spPr/>
        <p:txBody>
          <a:bodyPr/>
          <a:lstStyle/>
          <a:p>
            <a:fld id="{A6607A66-4EE7-4480-8F04-1CDBD16F1CEB}" type="slidenum">
              <a:rPr lang="en-GB" smtClean="0"/>
              <a:t>18</a:t>
            </a:fld>
            <a:endParaRPr lang="en-GB"/>
          </a:p>
        </p:txBody>
      </p:sp>
    </p:spTree>
    <p:extLst>
      <p:ext uri="{BB962C8B-B14F-4D97-AF65-F5344CB8AC3E}">
        <p14:creationId xmlns:p14="http://schemas.microsoft.com/office/powerpoint/2010/main" val="35401241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260649"/>
            <a:ext cx="7772400" cy="1152128"/>
          </a:xfrm>
        </p:spPr>
        <p:txBody>
          <a:bodyPr>
            <a:normAutofit/>
          </a:bodyPr>
          <a:lstStyle/>
          <a:p>
            <a:r>
              <a:rPr lang="en-GB" sz="4000" b="1" u="sng" dirty="0" smtClean="0">
                <a:solidFill>
                  <a:srgbClr val="FF0000"/>
                </a:solidFill>
                <a:latin typeface="Comic Sans MS" pitchFamily="66" charset="0"/>
              </a:rPr>
              <a:t>Going Forth</a:t>
            </a:r>
            <a:endParaRPr lang="en-GB" sz="7200" b="1" u="sng" dirty="0">
              <a:solidFill>
                <a:srgbClr val="FF0000"/>
              </a:solidFill>
              <a:latin typeface="Comic Sans MS" pitchFamily="66" charset="0"/>
            </a:endParaRPr>
          </a:p>
        </p:txBody>
      </p:sp>
      <p:sp>
        <p:nvSpPr>
          <p:cNvPr id="3" name="Subtitle 2"/>
          <p:cNvSpPr>
            <a:spLocks noGrp="1"/>
          </p:cNvSpPr>
          <p:nvPr>
            <p:ph type="subTitle" idx="1"/>
          </p:nvPr>
        </p:nvSpPr>
        <p:spPr>
          <a:xfrm>
            <a:off x="323528" y="1556792"/>
            <a:ext cx="8568952" cy="4968552"/>
          </a:xfrm>
        </p:spPr>
        <p:txBody>
          <a:bodyPr>
            <a:normAutofit fontScale="85000" lnSpcReduction="20000"/>
          </a:bodyPr>
          <a:lstStyle/>
          <a:p>
            <a:pPr algn="l"/>
            <a:endParaRPr lang="en-GB" sz="2800" b="1" dirty="0" smtClean="0">
              <a:solidFill>
                <a:srgbClr val="012D12"/>
              </a:solidFill>
              <a:latin typeface="Comic Sans MS" pitchFamily="66" charset="0"/>
            </a:endParaRPr>
          </a:p>
          <a:p>
            <a:pPr lvl="0">
              <a:lnSpc>
                <a:spcPct val="115000"/>
              </a:lnSpc>
              <a:spcBef>
                <a:spcPts val="1200"/>
              </a:spcBef>
              <a:buClr>
                <a:srgbClr val="008000"/>
              </a:buClr>
              <a:buSzPts val="6000"/>
            </a:pPr>
            <a:r>
              <a:rPr lang="en-GB" sz="2800" b="1" dirty="0" smtClean="0">
                <a:solidFill>
                  <a:srgbClr val="012D12"/>
                </a:solidFill>
                <a:latin typeface="Comic Sans MS" pitchFamily="66" charset="0"/>
              </a:rPr>
              <a:t>We thank you Lord for the gift that is ‘The Lord’s Prayer’. Help us to find try every day to say this most ‘perfect prayer’ so that we are guided to live and follow your holy example each day of our lives. </a:t>
            </a:r>
            <a:r>
              <a:rPr lang="en-GB" sz="5500" u="sng" kern="0" dirty="0" err="1">
                <a:solidFill>
                  <a:srgbClr val="FF0000"/>
                </a:solidFill>
                <a:latin typeface="Comic Sans MS" pitchFamily="66" charset="0"/>
                <a:ea typeface="Calibri"/>
                <a:cs typeface="Calibri"/>
                <a:sym typeface="Calibri"/>
              </a:rPr>
              <a:t>Gweddïwn</a:t>
            </a:r>
            <a:endParaRPr lang="en-GB" sz="3800" u="sng" kern="0" dirty="0">
              <a:solidFill>
                <a:srgbClr val="FF0000"/>
              </a:solidFill>
              <a:latin typeface="Comic Sans MS" pitchFamily="66" charset="0"/>
              <a:ea typeface="Calibri"/>
              <a:cs typeface="Calibri"/>
              <a:sym typeface="Calibri"/>
            </a:endParaRPr>
          </a:p>
          <a:p>
            <a:pPr lvl="0">
              <a:lnSpc>
                <a:spcPct val="115000"/>
              </a:lnSpc>
              <a:spcBef>
                <a:spcPts val="1200"/>
              </a:spcBef>
              <a:buClr>
                <a:srgbClr val="008000"/>
              </a:buClr>
              <a:buSzPts val="6000"/>
            </a:pPr>
            <a:endParaRPr lang="en-GB" sz="3800" u="sng" kern="0" dirty="0">
              <a:solidFill>
                <a:srgbClr val="000000"/>
              </a:solidFill>
              <a:latin typeface="Comic Sans MS" pitchFamily="66" charset="0"/>
              <a:ea typeface="Calibri"/>
              <a:cs typeface="Calibri"/>
              <a:sym typeface="Calibri"/>
            </a:endParaRPr>
          </a:p>
          <a:p>
            <a:pPr lvl="0">
              <a:lnSpc>
                <a:spcPct val="115000"/>
              </a:lnSpc>
              <a:spcBef>
                <a:spcPts val="1200"/>
              </a:spcBef>
              <a:buClr>
                <a:srgbClr val="008000"/>
              </a:buClr>
              <a:buSzPts val="4300"/>
            </a:pPr>
            <a:r>
              <a:rPr lang="en-GB" sz="4000" kern="0" dirty="0" err="1">
                <a:solidFill>
                  <a:srgbClr val="000000"/>
                </a:solidFill>
                <a:latin typeface="Comic Sans MS" pitchFamily="66" charset="0"/>
                <a:ea typeface="Calibri"/>
                <a:cs typeface="Calibri"/>
                <a:sym typeface="Calibri"/>
              </a:rPr>
              <a:t>Mae’n</a:t>
            </a:r>
            <a:r>
              <a:rPr lang="en-GB" sz="4000" kern="0" dirty="0">
                <a:solidFill>
                  <a:srgbClr val="000000"/>
                </a:solidFill>
                <a:latin typeface="Comic Sans MS" pitchFamily="66" charset="0"/>
                <a:ea typeface="Calibri"/>
                <a:cs typeface="Calibri"/>
                <a:sym typeface="Calibri"/>
              </a:rPr>
              <a:t> </a:t>
            </a:r>
            <a:r>
              <a:rPr lang="en-GB" sz="4000" kern="0" dirty="0" err="1">
                <a:solidFill>
                  <a:srgbClr val="000000"/>
                </a:solidFill>
                <a:latin typeface="Comic Sans MS" pitchFamily="66" charset="0"/>
                <a:ea typeface="Calibri"/>
                <a:cs typeface="Calibri"/>
                <a:sym typeface="Calibri"/>
              </a:rPr>
              <a:t>Amser</a:t>
            </a:r>
            <a:r>
              <a:rPr lang="en-GB" sz="4000" kern="0" dirty="0">
                <a:solidFill>
                  <a:srgbClr val="000000"/>
                </a:solidFill>
                <a:latin typeface="Comic Sans MS" pitchFamily="66" charset="0"/>
                <a:ea typeface="Calibri"/>
                <a:cs typeface="Calibri"/>
                <a:sym typeface="Calibri"/>
              </a:rPr>
              <a:t> </a:t>
            </a:r>
            <a:r>
              <a:rPr lang="en-GB" sz="4000" kern="0" dirty="0" err="1">
                <a:solidFill>
                  <a:srgbClr val="000000"/>
                </a:solidFill>
                <a:latin typeface="Comic Sans MS" pitchFamily="66" charset="0"/>
                <a:ea typeface="Calibri"/>
                <a:cs typeface="Calibri"/>
                <a:sym typeface="Calibri"/>
              </a:rPr>
              <a:t>Gweddi</a:t>
            </a:r>
            <a:r>
              <a:rPr lang="en-GB" sz="4000" kern="0" dirty="0">
                <a:solidFill>
                  <a:srgbClr val="000000"/>
                </a:solidFill>
                <a:latin typeface="Comic Sans MS" pitchFamily="66" charset="0"/>
                <a:ea typeface="Calibri"/>
                <a:cs typeface="Calibri"/>
                <a:sym typeface="Calibri"/>
              </a:rPr>
              <a:t>.</a:t>
            </a:r>
          </a:p>
          <a:p>
            <a:pPr lvl="0">
              <a:lnSpc>
                <a:spcPct val="115000"/>
              </a:lnSpc>
              <a:spcBef>
                <a:spcPts val="1200"/>
              </a:spcBef>
              <a:spcAft>
                <a:spcPts val="1200"/>
              </a:spcAft>
              <a:buClr>
                <a:srgbClr val="008000"/>
              </a:buClr>
              <a:buSzPts val="4300"/>
            </a:pPr>
            <a:r>
              <a:rPr lang="en-GB" sz="4000" kern="0" dirty="0" err="1">
                <a:solidFill>
                  <a:srgbClr val="000000"/>
                </a:solidFill>
                <a:latin typeface="Comic Sans MS" pitchFamily="66" charset="0"/>
                <a:ea typeface="Calibri"/>
                <a:cs typeface="Calibri"/>
                <a:sym typeface="Calibri"/>
              </a:rPr>
              <a:t>Dwylo</a:t>
            </a:r>
            <a:r>
              <a:rPr lang="en-GB" sz="4000" kern="0" dirty="0">
                <a:solidFill>
                  <a:srgbClr val="000000"/>
                </a:solidFill>
                <a:latin typeface="Comic Sans MS" pitchFamily="66" charset="0"/>
                <a:ea typeface="Calibri"/>
                <a:cs typeface="Calibri"/>
                <a:sym typeface="Calibri"/>
              </a:rPr>
              <a:t> </a:t>
            </a:r>
            <a:r>
              <a:rPr lang="en-GB" sz="4000" kern="0" dirty="0" err="1">
                <a:solidFill>
                  <a:srgbClr val="000000"/>
                </a:solidFill>
                <a:latin typeface="Comic Sans MS" pitchFamily="66" charset="0"/>
                <a:ea typeface="Calibri"/>
                <a:cs typeface="Calibri"/>
                <a:sym typeface="Calibri"/>
              </a:rPr>
              <a:t>ynghyd</a:t>
            </a:r>
            <a:r>
              <a:rPr lang="en-GB" sz="4000" kern="0" dirty="0">
                <a:solidFill>
                  <a:srgbClr val="000000"/>
                </a:solidFill>
                <a:latin typeface="Comic Sans MS" pitchFamily="66" charset="0"/>
                <a:ea typeface="Calibri"/>
                <a:cs typeface="Calibri"/>
                <a:sym typeface="Calibri"/>
              </a:rPr>
              <a:t>, </a:t>
            </a:r>
            <a:r>
              <a:rPr lang="en-GB" sz="4000" kern="0" dirty="0" err="1">
                <a:solidFill>
                  <a:srgbClr val="000000"/>
                </a:solidFill>
                <a:latin typeface="Comic Sans MS" pitchFamily="66" charset="0"/>
                <a:ea typeface="Calibri"/>
                <a:cs typeface="Calibri"/>
                <a:sym typeface="Calibri"/>
              </a:rPr>
              <a:t>llygaid</a:t>
            </a:r>
            <a:r>
              <a:rPr lang="en-GB" sz="4000" kern="0" dirty="0">
                <a:solidFill>
                  <a:srgbClr val="000000"/>
                </a:solidFill>
                <a:latin typeface="Comic Sans MS" pitchFamily="66" charset="0"/>
                <a:ea typeface="Calibri"/>
                <a:cs typeface="Calibri"/>
                <a:sym typeface="Calibri"/>
              </a:rPr>
              <a:t> </a:t>
            </a:r>
            <a:r>
              <a:rPr lang="en-GB" sz="4000" kern="0" dirty="0" err="1">
                <a:solidFill>
                  <a:srgbClr val="000000"/>
                </a:solidFill>
                <a:latin typeface="Comic Sans MS" pitchFamily="66" charset="0"/>
                <a:ea typeface="Calibri"/>
                <a:cs typeface="Calibri"/>
                <a:sym typeface="Calibri"/>
              </a:rPr>
              <a:t>ar</a:t>
            </a:r>
            <a:r>
              <a:rPr lang="en-GB" sz="4000" kern="0" dirty="0">
                <a:solidFill>
                  <a:srgbClr val="000000"/>
                </a:solidFill>
                <a:latin typeface="Comic Sans MS" pitchFamily="66" charset="0"/>
                <a:ea typeface="Calibri"/>
                <a:cs typeface="Calibri"/>
                <a:sym typeface="Calibri"/>
              </a:rPr>
              <a:t> </a:t>
            </a:r>
            <a:r>
              <a:rPr lang="en-GB" sz="4000" kern="0" dirty="0" err="1">
                <a:solidFill>
                  <a:srgbClr val="000000"/>
                </a:solidFill>
                <a:latin typeface="Comic Sans MS" pitchFamily="66" charset="0"/>
                <a:ea typeface="Calibri"/>
                <a:cs typeface="Calibri"/>
                <a:sym typeface="Calibri"/>
              </a:rPr>
              <a:t>gau</a:t>
            </a:r>
            <a:r>
              <a:rPr lang="en-GB" sz="4000" kern="0" dirty="0">
                <a:solidFill>
                  <a:srgbClr val="000000"/>
                </a:solidFill>
                <a:latin typeface="Comic Sans MS" pitchFamily="66" charset="0"/>
                <a:ea typeface="Calibri"/>
                <a:cs typeface="Calibri"/>
                <a:sym typeface="Calibri"/>
              </a:rPr>
              <a:t>.</a:t>
            </a:r>
            <a:endParaRPr kumimoji="0" lang="en-GB" sz="6000" b="0" i="0" u="none" strike="noStrike" kern="0" cap="none" spc="0" normalizeH="0" baseline="0" noProof="0" dirty="0" smtClean="0">
              <a:ln>
                <a:noFill/>
              </a:ln>
              <a:solidFill>
                <a:srgbClr val="008000"/>
              </a:solidFill>
              <a:effectLst/>
              <a:uLnTx/>
              <a:uFillTx/>
              <a:latin typeface="Comic Sans MS" pitchFamily="66" charset="0"/>
              <a:ea typeface="Arial"/>
              <a:cs typeface="Arial"/>
              <a:sym typeface="Arial"/>
            </a:endParaRPr>
          </a:p>
          <a:p>
            <a:pPr algn="l"/>
            <a:endParaRPr lang="en-GB" sz="2800" b="1" dirty="0" smtClean="0">
              <a:solidFill>
                <a:srgbClr val="012D12"/>
              </a:solidFill>
              <a:latin typeface="Comic Sans MS" pitchFamily="66" charset="0"/>
            </a:endParaRPr>
          </a:p>
          <a:p>
            <a:pPr algn="l"/>
            <a:endParaRPr lang="en-GB" sz="2800" b="1" dirty="0">
              <a:solidFill>
                <a:srgbClr val="012D12"/>
              </a:solidFill>
              <a:latin typeface="Comic Sans MS" pitchFamily="66" charset="0"/>
            </a:endParaRPr>
          </a:p>
        </p:txBody>
      </p:sp>
      <p:sp>
        <p:nvSpPr>
          <p:cNvPr id="4" name="Footer Placeholder 3"/>
          <p:cNvSpPr>
            <a:spLocks noGrp="1"/>
          </p:cNvSpPr>
          <p:nvPr>
            <p:ph type="ftr" sz="quarter" idx="11"/>
          </p:nvPr>
        </p:nvSpPr>
        <p:spPr/>
        <p:txBody>
          <a:bodyPr/>
          <a:lstStyle/>
          <a:p>
            <a:r>
              <a:rPr lang="en-GB" smtClean="0"/>
              <a:t>Mrs Houston</a:t>
            </a:r>
            <a:endParaRPr lang="en-GB"/>
          </a:p>
        </p:txBody>
      </p:sp>
      <p:sp>
        <p:nvSpPr>
          <p:cNvPr id="5" name="Slide Number Placeholder 4"/>
          <p:cNvSpPr>
            <a:spLocks noGrp="1"/>
          </p:cNvSpPr>
          <p:nvPr>
            <p:ph type="sldNum" sz="quarter" idx="12"/>
          </p:nvPr>
        </p:nvSpPr>
        <p:spPr/>
        <p:txBody>
          <a:bodyPr/>
          <a:lstStyle/>
          <a:p>
            <a:fld id="{A6607A66-4EE7-4480-8F04-1CDBD16F1CEB}" type="slidenum">
              <a:rPr lang="en-GB" smtClean="0"/>
              <a:t>19</a:t>
            </a:fld>
            <a:endParaRPr lang="en-GB"/>
          </a:p>
        </p:txBody>
      </p:sp>
    </p:spTree>
    <p:extLst>
      <p:ext uri="{BB962C8B-B14F-4D97-AF65-F5344CB8AC3E}">
        <p14:creationId xmlns:p14="http://schemas.microsoft.com/office/powerpoint/2010/main" val="36476352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260649"/>
            <a:ext cx="7772400" cy="1152128"/>
          </a:xfrm>
        </p:spPr>
        <p:txBody>
          <a:bodyPr>
            <a:normAutofit/>
          </a:bodyPr>
          <a:lstStyle/>
          <a:p>
            <a:r>
              <a:rPr lang="en-GB" sz="4000" b="1" u="sng" dirty="0" smtClean="0">
                <a:solidFill>
                  <a:srgbClr val="FF0000"/>
                </a:solidFill>
                <a:latin typeface="Comic Sans MS" pitchFamily="66" charset="0"/>
              </a:rPr>
              <a:t>Going Forth</a:t>
            </a:r>
            <a:endParaRPr lang="en-GB" sz="7200" b="1" u="sng" dirty="0">
              <a:solidFill>
                <a:srgbClr val="FF0000"/>
              </a:solidFill>
              <a:latin typeface="Comic Sans MS" pitchFamily="66" charset="0"/>
            </a:endParaRPr>
          </a:p>
        </p:txBody>
      </p:sp>
      <p:sp>
        <p:nvSpPr>
          <p:cNvPr id="3" name="Subtitle 2"/>
          <p:cNvSpPr>
            <a:spLocks noGrp="1"/>
          </p:cNvSpPr>
          <p:nvPr>
            <p:ph type="subTitle" idx="1"/>
          </p:nvPr>
        </p:nvSpPr>
        <p:spPr>
          <a:xfrm>
            <a:off x="323528" y="1556792"/>
            <a:ext cx="8568952" cy="4968552"/>
          </a:xfrm>
        </p:spPr>
        <p:txBody>
          <a:bodyPr>
            <a:normAutofit/>
          </a:bodyPr>
          <a:lstStyle/>
          <a:p>
            <a:pPr algn="l"/>
            <a:r>
              <a:rPr lang="en-GB" sz="2800" b="1" dirty="0" smtClean="0">
                <a:solidFill>
                  <a:srgbClr val="012D12"/>
                </a:solidFill>
                <a:latin typeface="Comic Sans MS" pitchFamily="66" charset="0"/>
              </a:rPr>
              <a:t>Let us as a faith community end our collective worship by saying together ‘The Lord’s Prayer.’</a:t>
            </a:r>
          </a:p>
        </p:txBody>
      </p:sp>
      <p:pic>
        <p:nvPicPr>
          <p:cNvPr id="5" name="Picture 4" descr="See the source image"/>
          <p:cNvPicPr/>
          <p:nvPr/>
        </p:nvPicPr>
        <p:blipFill>
          <a:blip r:embed="rId2">
            <a:extLst>
              <a:ext uri="{28A0092B-C50C-407E-A947-70E740481C1C}">
                <a14:useLocalDpi xmlns:a14="http://schemas.microsoft.com/office/drawing/2010/main" val="0"/>
              </a:ext>
            </a:extLst>
          </a:blip>
          <a:srcRect/>
          <a:stretch>
            <a:fillRect/>
          </a:stretch>
        </p:blipFill>
        <p:spPr bwMode="auto">
          <a:xfrm>
            <a:off x="1907704" y="2780928"/>
            <a:ext cx="5367769" cy="3324225"/>
          </a:xfrm>
          <a:prstGeom prst="rect">
            <a:avLst/>
          </a:prstGeom>
          <a:noFill/>
          <a:ln>
            <a:noFill/>
          </a:ln>
        </p:spPr>
      </p:pic>
      <p:sp>
        <p:nvSpPr>
          <p:cNvPr id="4" name="Footer Placeholder 3"/>
          <p:cNvSpPr>
            <a:spLocks noGrp="1"/>
          </p:cNvSpPr>
          <p:nvPr>
            <p:ph type="ftr" sz="quarter" idx="11"/>
          </p:nvPr>
        </p:nvSpPr>
        <p:spPr/>
        <p:txBody>
          <a:bodyPr/>
          <a:lstStyle/>
          <a:p>
            <a:r>
              <a:rPr lang="en-GB" smtClean="0"/>
              <a:t>Mrs Houston</a:t>
            </a:r>
            <a:endParaRPr lang="en-GB"/>
          </a:p>
        </p:txBody>
      </p:sp>
      <p:sp>
        <p:nvSpPr>
          <p:cNvPr id="6" name="Slide Number Placeholder 5"/>
          <p:cNvSpPr>
            <a:spLocks noGrp="1"/>
          </p:cNvSpPr>
          <p:nvPr>
            <p:ph type="sldNum" sz="quarter" idx="12"/>
          </p:nvPr>
        </p:nvSpPr>
        <p:spPr/>
        <p:txBody>
          <a:bodyPr/>
          <a:lstStyle/>
          <a:p>
            <a:fld id="{A6607A66-4EE7-4480-8F04-1CDBD16F1CEB}" type="slidenum">
              <a:rPr lang="en-GB" smtClean="0"/>
              <a:t>20</a:t>
            </a:fld>
            <a:endParaRPr lang="en-GB"/>
          </a:p>
        </p:txBody>
      </p:sp>
    </p:spTree>
    <p:extLst>
      <p:ext uri="{BB962C8B-B14F-4D97-AF65-F5344CB8AC3E}">
        <p14:creationId xmlns:p14="http://schemas.microsoft.com/office/powerpoint/2010/main" val="11797066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260648"/>
            <a:ext cx="7772400" cy="1470025"/>
          </a:xfrm>
        </p:spPr>
        <p:txBody>
          <a:bodyPr>
            <a:normAutofit/>
          </a:bodyPr>
          <a:lstStyle/>
          <a:p>
            <a:r>
              <a:rPr lang="en-GB" sz="7200" b="1" u="sng" dirty="0" smtClean="0">
                <a:solidFill>
                  <a:srgbClr val="FF0000"/>
                </a:solidFill>
                <a:latin typeface="Comic Sans MS" pitchFamily="66" charset="0"/>
              </a:rPr>
              <a:t>Going Forth</a:t>
            </a:r>
            <a:endParaRPr lang="en-GB" sz="7200" b="1" u="sng" dirty="0">
              <a:solidFill>
                <a:srgbClr val="FF0000"/>
              </a:solidFill>
              <a:latin typeface="Comic Sans MS" pitchFamily="66" charset="0"/>
            </a:endParaRPr>
          </a:p>
        </p:txBody>
      </p:sp>
      <p:sp>
        <p:nvSpPr>
          <p:cNvPr id="3" name="Subtitle 2"/>
          <p:cNvSpPr>
            <a:spLocks noGrp="1"/>
          </p:cNvSpPr>
          <p:nvPr>
            <p:ph type="subTitle" idx="1"/>
          </p:nvPr>
        </p:nvSpPr>
        <p:spPr>
          <a:xfrm>
            <a:off x="323528" y="1556792"/>
            <a:ext cx="8568952" cy="4968552"/>
          </a:xfrm>
        </p:spPr>
        <p:txBody>
          <a:bodyPr/>
          <a:lstStyle/>
          <a:p>
            <a:endParaRPr lang="en-GB" sz="4400" b="1" u="sng" dirty="0" smtClean="0">
              <a:solidFill>
                <a:srgbClr val="FF0000"/>
              </a:solidFill>
              <a:latin typeface="Comic Sans MS" pitchFamily="66" charset="0"/>
            </a:endParaRPr>
          </a:p>
          <a:p>
            <a:r>
              <a:rPr lang="en-GB" b="1" u="sng" dirty="0" smtClean="0">
                <a:solidFill>
                  <a:schemeClr val="bg1"/>
                </a:solidFill>
              </a:rPr>
              <a:t>Let us come together as a school community and sing ‘let there be loved shared among us.</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772816"/>
            <a:ext cx="3960440" cy="3291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2852936"/>
            <a:ext cx="4104456" cy="36518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Footer Placeholder 3"/>
          <p:cNvSpPr>
            <a:spLocks noGrp="1"/>
          </p:cNvSpPr>
          <p:nvPr>
            <p:ph type="ftr" sz="quarter" idx="11"/>
          </p:nvPr>
        </p:nvSpPr>
        <p:spPr/>
        <p:txBody>
          <a:bodyPr/>
          <a:lstStyle/>
          <a:p>
            <a:r>
              <a:rPr lang="en-GB" smtClean="0"/>
              <a:t>Mrs Houston</a:t>
            </a:r>
            <a:endParaRPr lang="en-GB"/>
          </a:p>
        </p:txBody>
      </p:sp>
      <p:sp>
        <p:nvSpPr>
          <p:cNvPr id="5" name="Slide Number Placeholder 4"/>
          <p:cNvSpPr>
            <a:spLocks noGrp="1"/>
          </p:cNvSpPr>
          <p:nvPr>
            <p:ph type="sldNum" sz="quarter" idx="12"/>
          </p:nvPr>
        </p:nvSpPr>
        <p:spPr/>
        <p:txBody>
          <a:bodyPr/>
          <a:lstStyle/>
          <a:p>
            <a:fld id="{A6607A66-4EE7-4480-8F04-1CDBD16F1CEB}" type="slidenum">
              <a:rPr lang="en-GB" smtClean="0"/>
              <a:t>21</a:t>
            </a:fld>
            <a:endParaRPr lang="en-GB"/>
          </a:p>
        </p:txBody>
      </p:sp>
    </p:spTree>
    <p:extLst>
      <p:ext uri="{BB962C8B-B14F-4D97-AF65-F5344CB8AC3E}">
        <p14:creationId xmlns:p14="http://schemas.microsoft.com/office/powerpoint/2010/main" val="13121555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295</TotalTime>
  <Words>1162</Words>
  <Application>Microsoft Office PowerPoint</Application>
  <PresentationFormat>On-screen Show (4:3)</PresentationFormat>
  <Paragraphs>135</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The Lord’s Prayer</vt:lpstr>
      <vt:lpstr>Let us pray</vt:lpstr>
      <vt:lpstr>The Lord’s Prayer</vt:lpstr>
      <vt:lpstr>The Word / Y Gair</vt:lpstr>
      <vt:lpstr>The Word / Y Gair Gospel Acclamation</vt:lpstr>
      <vt:lpstr>The Word / Y Gair </vt:lpstr>
      <vt:lpstr>Responding to the Word /  Ymateb i'r Gair </vt:lpstr>
      <vt:lpstr>Responding to the Word /  Ymateb i'r Gair </vt:lpstr>
      <vt:lpstr>Responding to the Word /  Ymateb i'r Gair </vt:lpstr>
      <vt:lpstr>Responding to the Word /  Ymateb i'r Gair </vt:lpstr>
      <vt:lpstr>Responding to the Word /  Ymateb i'r Gair </vt:lpstr>
      <vt:lpstr>Responding to the Word /  Ymateb i'r Gair </vt:lpstr>
      <vt:lpstr>Responding to the Word /  Ymateb i'r Gair </vt:lpstr>
      <vt:lpstr>Responding to the Word /  Ymateb i'r Gair </vt:lpstr>
      <vt:lpstr>Responding to the Word /  Ymateb i'r Gair </vt:lpstr>
      <vt:lpstr>Responding to the Word /  Ymateb i'r Gair </vt:lpstr>
      <vt:lpstr>Responding to the Word /  Ymateb i'r Gair </vt:lpstr>
      <vt:lpstr>Going Forth / Wrth Symud Ymlaen </vt:lpstr>
      <vt:lpstr>Going Forth</vt:lpstr>
      <vt:lpstr>Going Forth</vt:lpstr>
      <vt:lpstr>Going Forth</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Lord’s Prayer</dc:title>
  <dc:creator>Dawn</dc:creator>
  <cp:lastModifiedBy>Dawn</cp:lastModifiedBy>
  <cp:revision>29</cp:revision>
  <dcterms:created xsi:type="dcterms:W3CDTF">2022-05-14T18:18:15Z</dcterms:created>
  <dcterms:modified xsi:type="dcterms:W3CDTF">2023-01-07T14:03:48Z</dcterms:modified>
</cp:coreProperties>
</file>