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569AD-C6CE-48E4-AB97-BC06154C44D2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B8F9-8675-41A7-AB36-04AAC8060F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946074"/>
      </p:ext>
    </p:extLst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C9737-691C-4787-B572-1CDBD88A125D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AA03E-2810-432F-9831-4922FAF85A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41866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50ECD-9681-4512-8B1A-063B1D463C20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CB7CE-93FF-4FB9-949D-A2600090D8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007996"/>
      </p:ext>
    </p:extLst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BCF84-6439-4DEF-8216-670232229246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235CD-EBD1-4EAA-B9A2-098A5A4EA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17460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29CEB-0D2C-4FF0-8426-3EBB7778E972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63A38-5424-47BA-B54C-4E35804268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005682"/>
      </p:ext>
    </p:extLst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5FFD8-FC0C-4DAE-870B-83CD5B6215CB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8CB87-4957-4B4F-9EAB-300A6AE39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06565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00034-D65D-4099-910D-F7C83B42D55D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4DE6A-1C77-46D8-ACED-D6C9459A1E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18794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A58EB-BC22-4DF9-B202-896BD1F65A6B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A5555-461D-401D-ACB5-30619C4BC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179562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7C09-A073-4AAA-8694-EB33CD89C003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58768-989A-497A-B240-91EE54BBA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87706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A040D-90C1-4D74-9572-847F5F048A64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782B9-2C1E-45FA-9607-492420B44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9124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36698-8E01-41F2-B7B7-66C22C84853F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E6C44-4492-4A6C-BD24-5053AE5D59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03622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C4DC56-A333-4CE3-AB48-FE9DABD3DBF4}" type="datetimeFigureOut">
              <a:rPr lang="en-US"/>
              <a:pPr>
                <a:defRPr/>
              </a:pPr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834DD1-F3DC-43B5-B465-8702662C91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bookearlyfro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0"/>
            <a:ext cx="5240337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insidebook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1" t="6654" r="5592" b="5893"/>
          <a:stretch>
            <a:fillRect/>
          </a:stretch>
        </p:blipFill>
        <p:spPr bwMode="auto">
          <a:xfrm>
            <a:off x="140934" y="115888"/>
            <a:ext cx="9144000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God's Story 1 - Pg 32-33.tif"/>
          <p:cNvPicPr>
            <a:picLocks noChangeAspect="1"/>
          </p:cNvPicPr>
          <p:nvPr/>
        </p:nvPicPr>
        <p:blipFill>
          <a:blip r:embed="rId3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8640"/>
            <a:ext cx="8129198" cy="6408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7584" y="332656"/>
            <a:ext cx="3816424" cy="1384995"/>
          </a:xfrm>
          <a:prstGeom prst="rect">
            <a:avLst/>
          </a:prstGeom>
          <a:solidFill>
            <a:srgbClr val="FFFFFF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entury Gothic"/>
                <a:cs typeface="Century Gothic"/>
              </a:rPr>
              <a:t>“I love you and want you to love one another”</a:t>
            </a:r>
            <a:endParaRPr lang="en-US" sz="2800" b="1" dirty="0"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616530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latin typeface="Century Gothic"/>
                <a:cs typeface="Century Gothic"/>
              </a:rPr>
              <a:t>John 13: 34-35</a:t>
            </a:r>
            <a:endParaRPr lang="en-US" i="1" dirty="0">
              <a:latin typeface="Century Gothic"/>
              <a:cs typeface="Century Gothic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bookearlyba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70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16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Gwen Tower</dc:creator>
  <cp:lastModifiedBy>HELEN WHEELER</cp:lastModifiedBy>
  <cp:revision>7</cp:revision>
  <dcterms:created xsi:type="dcterms:W3CDTF">2012-08-22T12:50:25Z</dcterms:created>
  <dcterms:modified xsi:type="dcterms:W3CDTF">2020-03-30T12:29:57Z</dcterms:modified>
</cp:coreProperties>
</file>