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8"/>
  </p:handoutMasterIdLst>
  <p:sldIdLst>
    <p:sldId id="280" r:id="rId2"/>
    <p:sldId id="293" r:id="rId3"/>
    <p:sldId id="268" r:id="rId4"/>
    <p:sldId id="294" r:id="rId5"/>
    <p:sldId id="269" r:id="rId6"/>
    <p:sldId id="295" r:id="rId7"/>
    <p:sldId id="270" r:id="rId8"/>
    <p:sldId id="296" r:id="rId9"/>
    <p:sldId id="271" r:id="rId10"/>
    <p:sldId id="297" r:id="rId11"/>
    <p:sldId id="272" r:id="rId12"/>
    <p:sldId id="298" r:id="rId13"/>
    <p:sldId id="273" r:id="rId14"/>
    <p:sldId id="299" r:id="rId15"/>
    <p:sldId id="274" r:id="rId16"/>
    <p:sldId id="300" r:id="rId17"/>
    <p:sldId id="275" r:id="rId18"/>
    <p:sldId id="301" r:id="rId19"/>
    <p:sldId id="276" r:id="rId20"/>
    <p:sldId id="302" r:id="rId21"/>
    <p:sldId id="277" r:id="rId22"/>
    <p:sldId id="303" r:id="rId23"/>
    <p:sldId id="278" r:id="rId24"/>
    <p:sldId id="304" r:id="rId25"/>
    <p:sldId id="279" r:id="rId26"/>
    <p:sldId id="305" r:id="rId27"/>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59" autoAdjust="0"/>
    <p:restoredTop sz="94343" autoAdjust="0"/>
  </p:normalViewPr>
  <p:slideViewPr>
    <p:cSldViewPr snapToGrid="0">
      <p:cViewPr varScale="1">
        <p:scale>
          <a:sx n="109" d="100"/>
          <a:sy n="109" d="100"/>
        </p:scale>
        <p:origin x="-396" y="-90"/>
      </p:cViewPr>
      <p:guideLst>
        <p:guide orient="horz" pos="2160"/>
        <p:guide pos="3840"/>
      </p:guideLst>
    </p:cSldViewPr>
  </p:slideViewPr>
  <p:notesTextViewPr>
    <p:cViewPr>
      <p:scale>
        <a:sx n="1" d="1"/>
        <a:sy n="1" d="1"/>
      </p:scale>
      <p:origin x="0" y="0"/>
    </p:cViewPr>
  </p:notesTextViewPr>
  <p:sorterViewPr>
    <p:cViewPr>
      <p:scale>
        <a:sx n="100" d="100"/>
        <a:sy n="100" d="100"/>
      </p:scale>
      <p:origin x="0" y="-3035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28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97284"/>
          </a:xfrm>
          <a:prstGeom prst="rect">
            <a:avLst/>
          </a:prstGeom>
        </p:spPr>
        <p:txBody>
          <a:bodyPr vert="horz" lIns="91440" tIns="45720" rIns="91440" bIns="45720" rtlCol="0"/>
          <a:lstStyle>
            <a:lvl1pPr algn="r">
              <a:defRPr sz="1200"/>
            </a:lvl1pPr>
          </a:lstStyle>
          <a:p>
            <a:fld id="{B252D41B-6346-4FC2-904F-2CC32C488BC0}" type="datetimeFigureOut">
              <a:rPr lang="en-GB" smtClean="0"/>
              <a:t>20/03/2023</a:t>
            </a:fld>
            <a:endParaRPr lang="en-GB"/>
          </a:p>
        </p:txBody>
      </p:sp>
      <p:sp>
        <p:nvSpPr>
          <p:cNvPr id="4" name="Footer Placeholder 3"/>
          <p:cNvSpPr>
            <a:spLocks noGrp="1"/>
          </p:cNvSpPr>
          <p:nvPr>
            <p:ph type="ftr" sz="quarter" idx="2"/>
          </p:nvPr>
        </p:nvSpPr>
        <p:spPr>
          <a:xfrm>
            <a:off x="0" y="9446678"/>
            <a:ext cx="2971800" cy="49728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9446678"/>
            <a:ext cx="2971800" cy="497284"/>
          </a:xfrm>
          <a:prstGeom prst="rect">
            <a:avLst/>
          </a:prstGeom>
        </p:spPr>
        <p:txBody>
          <a:bodyPr vert="horz" lIns="91440" tIns="45720" rIns="91440" bIns="45720" rtlCol="0" anchor="b"/>
          <a:lstStyle>
            <a:lvl1pPr algn="r">
              <a:defRPr sz="1200"/>
            </a:lvl1pPr>
          </a:lstStyle>
          <a:p>
            <a:fld id="{0A6A2C93-7FD3-4DD8-B2C3-507DF3C5D433}" type="slidenum">
              <a:rPr lang="en-GB" smtClean="0"/>
              <a:t>‹#›</a:t>
            </a:fld>
            <a:endParaRPr lang="en-GB"/>
          </a:p>
        </p:txBody>
      </p:sp>
    </p:spTree>
    <p:extLst>
      <p:ext uri="{BB962C8B-B14F-4D97-AF65-F5344CB8AC3E}">
        <p14:creationId xmlns:p14="http://schemas.microsoft.com/office/powerpoint/2010/main" val="21370946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26212CF-4D72-4529-B05D-EBB85AF22917}" type="datetimeFigureOut">
              <a:rPr lang="en-GB" smtClean="0"/>
              <a:t>20/03/2023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1FCEC6-8A7A-42EC-A46C-9FC8C971E087}" type="slidenum">
              <a:rPr lang="en-GB" smtClean="0"/>
              <a:t>‹#›</a:t>
            </a:fld>
            <a:endParaRPr lang="en-GB"/>
          </a:p>
        </p:txBody>
      </p:sp>
    </p:spTree>
    <p:extLst>
      <p:ext uri="{BB962C8B-B14F-4D97-AF65-F5344CB8AC3E}">
        <p14:creationId xmlns:p14="http://schemas.microsoft.com/office/powerpoint/2010/main" val="43422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26212CF-4D72-4529-B05D-EBB85AF22917}" type="datetimeFigureOut">
              <a:rPr lang="en-GB" smtClean="0"/>
              <a:t>20/03/2023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1FCEC6-8A7A-42EC-A46C-9FC8C971E087}" type="slidenum">
              <a:rPr lang="en-GB" smtClean="0"/>
              <a:t>‹#›</a:t>
            </a:fld>
            <a:endParaRPr lang="en-GB"/>
          </a:p>
        </p:txBody>
      </p:sp>
    </p:spTree>
    <p:extLst>
      <p:ext uri="{BB962C8B-B14F-4D97-AF65-F5344CB8AC3E}">
        <p14:creationId xmlns:p14="http://schemas.microsoft.com/office/powerpoint/2010/main" val="1309479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6212CF-4D72-4529-B05D-EBB85AF22917}" type="datetimeFigureOut">
              <a:rPr lang="en-GB" smtClean="0"/>
              <a:t>20/03/2023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1FCEC6-8A7A-42EC-A46C-9FC8C971E087}" type="slidenum">
              <a:rPr lang="en-GB" smtClean="0"/>
              <a:t>‹#›</a:t>
            </a:fld>
            <a:endParaRPr lang="en-GB"/>
          </a:p>
        </p:txBody>
      </p:sp>
    </p:spTree>
    <p:extLst>
      <p:ext uri="{BB962C8B-B14F-4D97-AF65-F5344CB8AC3E}">
        <p14:creationId xmlns:p14="http://schemas.microsoft.com/office/powerpoint/2010/main" val="1134531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26212CF-4D72-4529-B05D-EBB85AF22917}" type="datetimeFigureOut">
              <a:rPr lang="en-GB" smtClean="0"/>
              <a:t>20/03/2023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1FCEC6-8A7A-42EC-A46C-9FC8C971E087}" type="slidenum">
              <a:rPr lang="en-GB" smtClean="0"/>
              <a:t>‹#›</a:t>
            </a:fld>
            <a:endParaRPr lang="en-GB"/>
          </a:p>
        </p:txBody>
      </p:sp>
    </p:spTree>
    <p:extLst>
      <p:ext uri="{BB962C8B-B14F-4D97-AF65-F5344CB8AC3E}">
        <p14:creationId xmlns:p14="http://schemas.microsoft.com/office/powerpoint/2010/main" val="654926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26212CF-4D72-4529-B05D-EBB85AF22917}" type="datetimeFigureOut">
              <a:rPr lang="en-GB" smtClean="0"/>
              <a:t>20/03/2023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31FCEC6-8A7A-42EC-A46C-9FC8C971E087}" type="slidenum">
              <a:rPr lang="en-GB" smtClean="0"/>
              <a:t>‹#›</a:t>
            </a:fld>
            <a:endParaRPr lang="en-GB"/>
          </a:p>
        </p:txBody>
      </p:sp>
    </p:spTree>
    <p:extLst>
      <p:ext uri="{BB962C8B-B14F-4D97-AF65-F5344CB8AC3E}">
        <p14:creationId xmlns:p14="http://schemas.microsoft.com/office/powerpoint/2010/main" val="3939927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26212CF-4D72-4529-B05D-EBB85AF22917}" type="datetimeFigureOut">
              <a:rPr lang="en-GB" smtClean="0"/>
              <a:t>20/03/2023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31FCEC6-8A7A-42EC-A46C-9FC8C971E087}" type="slidenum">
              <a:rPr lang="en-GB" smtClean="0"/>
              <a:t>‹#›</a:t>
            </a:fld>
            <a:endParaRPr lang="en-GB"/>
          </a:p>
        </p:txBody>
      </p:sp>
    </p:spTree>
    <p:extLst>
      <p:ext uri="{BB962C8B-B14F-4D97-AF65-F5344CB8AC3E}">
        <p14:creationId xmlns:p14="http://schemas.microsoft.com/office/powerpoint/2010/main" val="1930865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6212CF-4D72-4529-B05D-EBB85AF22917}" type="datetimeFigureOut">
              <a:rPr lang="en-GB" smtClean="0"/>
              <a:t>20/03/2023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31FCEC6-8A7A-42EC-A46C-9FC8C971E087}" type="slidenum">
              <a:rPr lang="en-GB" smtClean="0"/>
              <a:t>‹#›</a:t>
            </a:fld>
            <a:endParaRPr lang="en-GB"/>
          </a:p>
        </p:txBody>
      </p:sp>
    </p:spTree>
    <p:extLst>
      <p:ext uri="{BB962C8B-B14F-4D97-AF65-F5344CB8AC3E}">
        <p14:creationId xmlns:p14="http://schemas.microsoft.com/office/powerpoint/2010/main" val="2944497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26212CF-4D72-4529-B05D-EBB85AF22917}" type="datetimeFigureOut">
              <a:rPr lang="en-GB" smtClean="0"/>
              <a:t>20/03/2023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1FCEC6-8A7A-42EC-A46C-9FC8C971E087}" type="slidenum">
              <a:rPr lang="en-GB" smtClean="0"/>
              <a:t>‹#›</a:t>
            </a:fld>
            <a:endParaRPr lang="en-GB"/>
          </a:p>
        </p:txBody>
      </p:sp>
    </p:spTree>
    <p:extLst>
      <p:ext uri="{BB962C8B-B14F-4D97-AF65-F5344CB8AC3E}">
        <p14:creationId xmlns:p14="http://schemas.microsoft.com/office/powerpoint/2010/main" val="2825579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26212CF-4D72-4529-B05D-EBB85AF22917}" type="datetimeFigureOut">
              <a:rPr lang="en-GB" smtClean="0"/>
              <a:t>20/03/2023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1FCEC6-8A7A-42EC-A46C-9FC8C971E087}" type="slidenum">
              <a:rPr lang="en-GB" smtClean="0"/>
              <a:t>‹#›</a:t>
            </a:fld>
            <a:endParaRPr lang="en-GB"/>
          </a:p>
        </p:txBody>
      </p:sp>
    </p:spTree>
    <p:extLst>
      <p:ext uri="{BB962C8B-B14F-4D97-AF65-F5344CB8AC3E}">
        <p14:creationId xmlns:p14="http://schemas.microsoft.com/office/powerpoint/2010/main" val="20620955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26212CF-4D72-4529-B05D-EBB85AF22917}" type="datetimeFigureOut">
              <a:rPr lang="en-GB" smtClean="0"/>
              <a:t>20/03/2023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1FCEC6-8A7A-42EC-A46C-9FC8C971E087}" type="slidenum">
              <a:rPr lang="en-GB" smtClean="0"/>
              <a:t>‹#›</a:t>
            </a:fld>
            <a:endParaRPr lang="en-GB"/>
          </a:p>
        </p:txBody>
      </p:sp>
    </p:spTree>
    <p:extLst>
      <p:ext uri="{BB962C8B-B14F-4D97-AF65-F5344CB8AC3E}">
        <p14:creationId xmlns:p14="http://schemas.microsoft.com/office/powerpoint/2010/main" val="4797235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26212CF-4D72-4529-B05D-EBB85AF22917}" type="datetimeFigureOut">
              <a:rPr lang="en-GB" smtClean="0"/>
              <a:t>20/03/2023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1FCEC6-8A7A-42EC-A46C-9FC8C971E087}" type="slidenum">
              <a:rPr lang="en-GB" smtClean="0"/>
              <a:t>‹#›</a:t>
            </a:fld>
            <a:endParaRPr lang="en-GB"/>
          </a:p>
        </p:txBody>
      </p:sp>
    </p:spTree>
    <p:extLst>
      <p:ext uri="{BB962C8B-B14F-4D97-AF65-F5344CB8AC3E}">
        <p14:creationId xmlns:p14="http://schemas.microsoft.com/office/powerpoint/2010/main" val="2459686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6212CF-4D72-4529-B05D-EBB85AF22917}" type="datetimeFigureOut">
              <a:rPr lang="en-GB" smtClean="0"/>
              <a:t>20/03/2023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1FCEC6-8A7A-42EC-A46C-9FC8C971E087}" type="slidenum">
              <a:rPr lang="en-GB" smtClean="0"/>
              <a:t>‹#›</a:t>
            </a:fld>
            <a:endParaRPr lang="en-GB"/>
          </a:p>
        </p:txBody>
      </p:sp>
    </p:spTree>
    <p:extLst>
      <p:ext uri="{BB962C8B-B14F-4D97-AF65-F5344CB8AC3E}">
        <p14:creationId xmlns:p14="http://schemas.microsoft.com/office/powerpoint/2010/main" val="3816603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media.freebibleimages.org/stories/FB_Gethsemane_Peter/overview-images/013-gethsemane-peter.jpg?1538658834"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media.freebibleimages.org/stories/FB_Gethsemane_Peter/overview-images/014-gethsemane-peter.jpg?1538658834"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media.freebibleimages.org/stories/FB_Gethsemane_Peter/overview-images/015-gethsemane-peter.jpg?1538658834"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media.freebibleimages.org/stories/FB_Gethsemane_Peter/overview-images/016-gethsemane-peter.jpg?1538658834"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media.freebibleimages.org/stories/FB_Gethsemane_Peter/overview-images/017-gethsemane-peter.jpg?1538658834"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media.freebibleimages.org/stories/FB_Gethsemane_Peter/overview-images/018-gethsemane-peter.jpg?1538658834"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media.freebibleimages.org/stories/FB_Gethsemane_Peter/overview-images/019-gethsemane-peter.jpg?1538658834"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media.freebibleimages.org/stories/FB_Gethsemane_Peter/overview-images/020-gethsemane-peter.jpg?1538658834"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media.freebibleimages.org/stories/FB_Gethsemane_Peter/overview-images/021-gethsemane-peter.jpg?1538658834"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media.freebibleimages.org/stories/FB_Gethsemane_Peter/overview-images/022-gethsemane-peter.jpg?1538658834"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media.freebibleimages.org/stories/FB_Gethsemane_Peter/overview-images/023-gethsemane-peter.jpg?1538658835"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media.freebibleimages.org/stories/FB_Gethsemane_Peter/overview-images/024-gethsemane-peter.jpg?1538658835" TargetMode="Externa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8083" y="315836"/>
            <a:ext cx="8734096" cy="2438873"/>
          </a:xfrm>
          <a:prstGeom prst="rect">
            <a:avLst/>
          </a:prstGeom>
        </p:spPr>
        <p:txBody>
          <a:bodyPr wrap="square">
            <a:spAutoFit/>
          </a:bodyPr>
          <a:lstStyle/>
          <a:p>
            <a:pPr algn="ctr">
              <a:lnSpc>
                <a:spcPct val="107000"/>
              </a:lnSpc>
              <a:spcAft>
                <a:spcPts val="800"/>
              </a:spcAft>
            </a:pPr>
            <a:r>
              <a:rPr lang="en-GB" sz="4400" b="1" u="sng"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Year </a:t>
            </a:r>
            <a:r>
              <a:rPr lang="en-GB" sz="44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Four – </a:t>
            </a:r>
            <a:r>
              <a:rPr lang="en-GB" sz="4400" b="1" u="sng"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Dosbarth</a:t>
            </a:r>
            <a:r>
              <a:rPr lang="en-GB" sz="44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r>
              <a:rPr lang="en-GB" sz="4400" b="1" u="sng"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Gwynno</a:t>
            </a:r>
            <a:endParaRPr lang="en-GB" sz="4400" b="1" u="sng"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4400" b="1" dirty="0">
                <a:latin typeface="Calibri" panose="020F0502020204030204" pitchFamily="34" charset="0"/>
                <a:ea typeface="Calibri" panose="020F0502020204030204" pitchFamily="34" charset="0"/>
                <a:cs typeface="Times New Roman" panose="02020603050405020304" pitchFamily="18" charset="0"/>
              </a:rPr>
              <a:t>Holy Week </a:t>
            </a:r>
            <a:r>
              <a:rPr lang="en-GB" sz="4400" b="1" dirty="0">
                <a:effectLst/>
                <a:latin typeface="Calibri" panose="020F0502020204030204" pitchFamily="34" charset="0"/>
                <a:ea typeface="Calibri" panose="020F0502020204030204" pitchFamily="34" charset="0"/>
                <a:cs typeface="Times New Roman" panose="02020603050405020304" pitchFamily="18" charset="0"/>
              </a:rPr>
              <a:t>Worship </a:t>
            </a:r>
            <a:endParaRPr lang="en-GB" sz="44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4400" b="1"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The Trial of Jesus</a:t>
            </a:r>
          </a:p>
        </p:txBody>
      </p:sp>
      <p:pic>
        <p:nvPicPr>
          <p:cNvPr id="3" name="Picture 2" descr="Jesus prays in the garden of Gethsemane while Peter, James, and John sleep"/>
          <p:cNvPicPr/>
          <p:nvPr/>
        </p:nvPicPr>
        <p:blipFill>
          <a:blip r:embed="rId2">
            <a:extLst>
              <a:ext uri="{28A0092B-C50C-407E-A947-70E740481C1C}">
                <a14:useLocalDpi xmlns:a14="http://schemas.microsoft.com/office/drawing/2010/main" val="0"/>
              </a:ext>
            </a:extLst>
          </a:blip>
          <a:srcRect/>
          <a:stretch>
            <a:fillRect/>
          </a:stretch>
        </p:blipFill>
        <p:spPr bwMode="auto">
          <a:xfrm>
            <a:off x="3925773" y="3551064"/>
            <a:ext cx="4098716" cy="2519588"/>
          </a:xfrm>
          <a:prstGeom prst="rect">
            <a:avLst/>
          </a:prstGeom>
          <a:noFill/>
          <a:ln>
            <a:noFill/>
          </a:ln>
        </p:spPr>
      </p:pic>
    </p:spTree>
    <p:extLst>
      <p:ext uri="{BB962C8B-B14F-4D97-AF65-F5344CB8AC3E}">
        <p14:creationId xmlns:p14="http://schemas.microsoft.com/office/powerpoint/2010/main" val="3351522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83087"/>
            <a:ext cx="7504386" cy="4111575"/>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sng"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Times New Roman" panose="02020603050405020304" pitchFamily="18" charset="0"/>
              </a:rPr>
              <a:t>All: </a:t>
            </a: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p:txBody>
      </p:sp>
      <p:pic>
        <p:nvPicPr>
          <p:cNvPr id="3" name="Picture 2" descr="Jesus In Heaven Clipart #1"/>
          <p:cNvPicPr/>
          <p:nvPr/>
        </p:nvPicPr>
        <p:blipFill>
          <a:blip r:embed="rId2">
            <a:extLst>
              <a:ext uri="{28A0092B-C50C-407E-A947-70E740481C1C}">
                <a14:useLocalDpi xmlns:a14="http://schemas.microsoft.com/office/drawing/2010/main" val="0"/>
              </a:ext>
            </a:extLst>
          </a:blip>
          <a:srcRect/>
          <a:stretch>
            <a:fillRect/>
          </a:stretch>
        </p:blipFill>
        <p:spPr bwMode="auto">
          <a:xfrm>
            <a:off x="8434552" y="445321"/>
            <a:ext cx="3125426" cy="6270789"/>
          </a:xfrm>
          <a:prstGeom prst="rect">
            <a:avLst/>
          </a:prstGeom>
          <a:noFill/>
          <a:ln>
            <a:noFill/>
          </a:ln>
        </p:spPr>
      </p:pic>
    </p:spTree>
    <p:extLst>
      <p:ext uri="{BB962C8B-B14F-4D97-AF65-F5344CB8AC3E}">
        <p14:creationId xmlns:p14="http://schemas.microsoft.com/office/powerpoint/2010/main" val="4152401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media.freebibleimages.org/stories/FB_Gethsemane_Peter/overview-thumbnails/013-gethsemane-peter.jpg?1538658836">
            <a:hlinkClick r:id="rId2" tooltip="&quot;Peter followed, right into the courtyard of the high priest and sat with the guards, warming himself by the fire. – Slide 13&quot;"/>
          </p:cNvPr>
          <p:cNvPicPr/>
          <p:nvPr/>
        </p:nvPicPr>
        <p:blipFill>
          <a:blip r:embed="rId3">
            <a:extLst>
              <a:ext uri="{28A0092B-C50C-407E-A947-70E740481C1C}">
                <a14:useLocalDpi xmlns:a14="http://schemas.microsoft.com/office/drawing/2010/main" val="0"/>
              </a:ext>
            </a:extLst>
          </a:blip>
          <a:srcRect/>
          <a:stretch>
            <a:fillRect/>
          </a:stretch>
        </p:blipFill>
        <p:spPr bwMode="auto">
          <a:xfrm>
            <a:off x="2979683" y="137948"/>
            <a:ext cx="5390679" cy="4481350"/>
          </a:xfrm>
          <a:prstGeom prst="rect">
            <a:avLst/>
          </a:prstGeom>
          <a:noFill/>
          <a:ln>
            <a:noFill/>
          </a:ln>
        </p:spPr>
      </p:pic>
      <p:sp>
        <p:nvSpPr>
          <p:cNvPr id="3" name="Rectangle 2"/>
          <p:cNvSpPr/>
          <p:nvPr/>
        </p:nvSpPr>
        <p:spPr>
          <a:xfrm>
            <a:off x="346840" y="4619298"/>
            <a:ext cx="11475045" cy="1870705"/>
          </a:xfrm>
          <a:prstGeom prst="rect">
            <a:avLst/>
          </a:prstGeom>
        </p:spPr>
        <p:txBody>
          <a:bodyPr wrap="square">
            <a:spAutoFit/>
          </a:bodyPr>
          <a:lstStyle/>
          <a:p>
            <a:pPr>
              <a:lnSpc>
                <a:spcPct val="107000"/>
              </a:lnSpc>
              <a:spcAft>
                <a:spcPts val="0"/>
              </a:spcAft>
            </a:pPr>
            <a:r>
              <a:rPr lang="en-GB" sz="3600" b="1" u="sng" dirty="0">
                <a:solidFill>
                  <a:srgbClr val="0070C0"/>
                </a:solidFill>
                <a:latin typeface="Open Sans"/>
                <a:ea typeface="Calibri" panose="020F0502020204030204" pitchFamily="34" charset="0"/>
                <a:cs typeface="Times New Roman" panose="02020603050405020304" pitchFamily="18" charset="0"/>
              </a:rPr>
              <a:t>Patrick</a:t>
            </a:r>
            <a:r>
              <a:rPr lang="en-GB" sz="3600" b="1" dirty="0">
                <a:effectLst/>
                <a:latin typeface="Open Sans"/>
                <a:ea typeface="Calibri" panose="020F0502020204030204" pitchFamily="34" charset="0"/>
                <a:cs typeface="Times New Roman" panose="02020603050405020304" pitchFamily="18" charset="0"/>
              </a:rPr>
              <a:t>. Peter followed, right into the courtyard of the high priest and sat with the guards, warming himself by the fire. </a:t>
            </a:r>
            <a:r>
              <a:rPr lang="en-GB" sz="3600" b="1" dirty="0">
                <a:solidFill>
                  <a:srgbClr val="FF0000"/>
                </a:solidFill>
                <a:effectLst/>
                <a:latin typeface="Open Sans"/>
                <a:ea typeface="Calibri" panose="020F0502020204030204" pitchFamily="34" charset="0"/>
                <a:cs typeface="Times New Roman" panose="02020603050405020304" pitchFamily="18" charset="0"/>
              </a:rPr>
              <a:t>Charlie</a:t>
            </a:r>
            <a:endParaRPr lang="en-GB" sz="3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397325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83087"/>
            <a:ext cx="7504386" cy="4111575"/>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sng"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Times New Roman" panose="02020603050405020304" pitchFamily="18" charset="0"/>
              </a:rPr>
              <a:t>All: </a:t>
            </a: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p:txBody>
      </p:sp>
      <p:pic>
        <p:nvPicPr>
          <p:cNvPr id="3" name="Picture 2" descr="Jesus In Heaven Clipart #1"/>
          <p:cNvPicPr/>
          <p:nvPr/>
        </p:nvPicPr>
        <p:blipFill>
          <a:blip r:embed="rId2">
            <a:extLst>
              <a:ext uri="{28A0092B-C50C-407E-A947-70E740481C1C}">
                <a14:useLocalDpi xmlns:a14="http://schemas.microsoft.com/office/drawing/2010/main" val="0"/>
              </a:ext>
            </a:extLst>
          </a:blip>
          <a:srcRect/>
          <a:stretch>
            <a:fillRect/>
          </a:stretch>
        </p:blipFill>
        <p:spPr bwMode="auto">
          <a:xfrm>
            <a:off x="8434552" y="445321"/>
            <a:ext cx="3125426" cy="6270789"/>
          </a:xfrm>
          <a:prstGeom prst="rect">
            <a:avLst/>
          </a:prstGeom>
          <a:noFill/>
          <a:ln>
            <a:noFill/>
          </a:ln>
        </p:spPr>
      </p:pic>
    </p:spTree>
    <p:extLst>
      <p:ext uri="{BB962C8B-B14F-4D97-AF65-F5344CB8AC3E}">
        <p14:creationId xmlns:p14="http://schemas.microsoft.com/office/powerpoint/2010/main" val="2654222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media.freebibleimages.org/stories/FB_Gethsemane_Peter/overview-thumbnails/014-gethsemane-peter.jpg?1538658836">
            <a:hlinkClick r:id="rId2" tooltip="&quot;The chief priests and Jewish leaders were looking for evidence against Jesus so that they could put Him to death, but they did not find any. Many testified falsely against Him, but their statements did not agree. – Slide 14&quot;"/>
          </p:cNvPr>
          <p:cNvPicPr/>
          <p:nvPr/>
        </p:nvPicPr>
        <p:blipFill>
          <a:blip r:embed="rId3">
            <a:extLst>
              <a:ext uri="{28A0092B-C50C-407E-A947-70E740481C1C}">
                <a14:useLocalDpi xmlns:a14="http://schemas.microsoft.com/office/drawing/2010/main" val="0"/>
              </a:ext>
            </a:extLst>
          </a:blip>
          <a:srcRect/>
          <a:stretch>
            <a:fillRect/>
          </a:stretch>
        </p:blipFill>
        <p:spPr bwMode="auto">
          <a:xfrm>
            <a:off x="2806262" y="279837"/>
            <a:ext cx="5454869" cy="4104077"/>
          </a:xfrm>
          <a:prstGeom prst="rect">
            <a:avLst/>
          </a:prstGeom>
          <a:noFill/>
          <a:ln>
            <a:noFill/>
          </a:ln>
        </p:spPr>
      </p:pic>
      <p:sp>
        <p:nvSpPr>
          <p:cNvPr id="3" name="Rectangle 2"/>
          <p:cNvSpPr/>
          <p:nvPr/>
        </p:nvSpPr>
        <p:spPr>
          <a:xfrm>
            <a:off x="110359" y="4383915"/>
            <a:ext cx="11729544" cy="2200089"/>
          </a:xfrm>
          <a:prstGeom prst="rect">
            <a:avLst/>
          </a:prstGeom>
        </p:spPr>
        <p:txBody>
          <a:bodyPr wrap="square">
            <a:spAutoFit/>
          </a:bodyPr>
          <a:lstStyle/>
          <a:p>
            <a:pPr>
              <a:lnSpc>
                <a:spcPct val="107000"/>
              </a:lnSpc>
              <a:spcAft>
                <a:spcPts val="0"/>
              </a:spcAft>
            </a:pPr>
            <a:r>
              <a:rPr lang="en-GB" sz="3200" b="1" u="sng" dirty="0" err="1">
                <a:solidFill>
                  <a:srgbClr val="FF0000"/>
                </a:solidFill>
                <a:latin typeface="Open Sans"/>
                <a:ea typeface="Calibri" panose="020F0502020204030204" pitchFamily="34" charset="0"/>
                <a:cs typeface="Times New Roman" panose="02020603050405020304" pitchFamily="18" charset="0"/>
              </a:rPr>
              <a:t>Makan</a:t>
            </a:r>
            <a:r>
              <a:rPr lang="en-GB" sz="3200" b="1" u="sng" dirty="0">
                <a:solidFill>
                  <a:srgbClr val="FF0000"/>
                </a:solidFill>
                <a:latin typeface="Open Sans"/>
                <a:ea typeface="Calibri" panose="020F0502020204030204" pitchFamily="34" charset="0"/>
                <a:cs typeface="Times New Roman" panose="02020603050405020304" pitchFamily="18" charset="0"/>
              </a:rPr>
              <a:t>: </a:t>
            </a:r>
            <a:r>
              <a:rPr lang="en-GB" sz="3200" b="1" dirty="0">
                <a:effectLst/>
                <a:latin typeface="Open Sans"/>
                <a:ea typeface="Calibri" panose="020F0502020204030204" pitchFamily="34" charset="0"/>
                <a:cs typeface="Times New Roman" panose="02020603050405020304" pitchFamily="18" charset="0"/>
              </a:rPr>
              <a:t>The chief priests and Jewish leaders were looking for evidence against Jesus so that they could put Him to death, but they did not find any. Many testified falsely against Him, but their statements did not agree.</a:t>
            </a:r>
            <a:endParaRPr lang="en-GB" sz="32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88410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83087"/>
            <a:ext cx="7504386" cy="4111575"/>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sng"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Times New Roman" panose="02020603050405020304" pitchFamily="18" charset="0"/>
              </a:rPr>
              <a:t>All: </a:t>
            </a: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p:txBody>
      </p:sp>
      <p:pic>
        <p:nvPicPr>
          <p:cNvPr id="3" name="Picture 2" descr="Jesus In Heaven Clipart #1"/>
          <p:cNvPicPr/>
          <p:nvPr/>
        </p:nvPicPr>
        <p:blipFill>
          <a:blip r:embed="rId2">
            <a:extLst>
              <a:ext uri="{28A0092B-C50C-407E-A947-70E740481C1C}">
                <a14:useLocalDpi xmlns:a14="http://schemas.microsoft.com/office/drawing/2010/main" val="0"/>
              </a:ext>
            </a:extLst>
          </a:blip>
          <a:srcRect/>
          <a:stretch>
            <a:fillRect/>
          </a:stretch>
        </p:blipFill>
        <p:spPr bwMode="auto">
          <a:xfrm>
            <a:off x="8434552" y="445321"/>
            <a:ext cx="3125426" cy="6270789"/>
          </a:xfrm>
          <a:prstGeom prst="rect">
            <a:avLst/>
          </a:prstGeom>
          <a:noFill/>
          <a:ln>
            <a:noFill/>
          </a:ln>
        </p:spPr>
      </p:pic>
    </p:spTree>
    <p:extLst>
      <p:ext uri="{BB962C8B-B14F-4D97-AF65-F5344CB8AC3E}">
        <p14:creationId xmlns:p14="http://schemas.microsoft.com/office/powerpoint/2010/main" val="1511024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media.freebibleimages.org/stories/FB_Gethsemane_Peter/overview-thumbnails/015-gethsemane-peter.jpg?1538658837">
            <a:hlinkClick r:id="rId2" tooltip="&quot;Some claimed ‘We heard Him say, “I will destroy this temple made with human hands and in three days will build another, not made with hands.”’ – Slide 15&quot;"/>
          </p:cNvPr>
          <p:cNvPicPr/>
          <p:nvPr/>
        </p:nvPicPr>
        <p:blipFill>
          <a:blip r:embed="rId3">
            <a:extLst>
              <a:ext uri="{28A0092B-C50C-407E-A947-70E740481C1C}">
                <a14:useLocalDpi xmlns:a14="http://schemas.microsoft.com/office/drawing/2010/main" val="0"/>
              </a:ext>
            </a:extLst>
          </a:blip>
          <a:srcRect/>
          <a:stretch>
            <a:fillRect/>
          </a:stretch>
        </p:blipFill>
        <p:spPr bwMode="auto">
          <a:xfrm>
            <a:off x="3699641" y="484790"/>
            <a:ext cx="4572000" cy="3429000"/>
          </a:xfrm>
          <a:prstGeom prst="rect">
            <a:avLst/>
          </a:prstGeom>
          <a:noFill/>
          <a:ln>
            <a:noFill/>
          </a:ln>
        </p:spPr>
      </p:pic>
      <p:sp>
        <p:nvSpPr>
          <p:cNvPr id="3" name="Rectangle 2"/>
          <p:cNvSpPr/>
          <p:nvPr/>
        </p:nvSpPr>
        <p:spPr>
          <a:xfrm>
            <a:off x="315310" y="4415638"/>
            <a:ext cx="11876690" cy="2433487"/>
          </a:xfrm>
          <a:prstGeom prst="rect">
            <a:avLst/>
          </a:prstGeom>
        </p:spPr>
        <p:txBody>
          <a:bodyPr wrap="square">
            <a:spAutoFit/>
          </a:bodyPr>
          <a:lstStyle/>
          <a:p>
            <a:pPr algn="ctr">
              <a:lnSpc>
                <a:spcPct val="107000"/>
              </a:lnSpc>
              <a:spcAft>
                <a:spcPts val="0"/>
              </a:spcAft>
            </a:pPr>
            <a:r>
              <a:rPr lang="en-GB" sz="3600" b="1" u="sng" dirty="0">
                <a:solidFill>
                  <a:srgbClr val="FF0000"/>
                </a:solidFill>
                <a:latin typeface="Open Sans"/>
                <a:ea typeface="Calibri" panose="020F0502020204030204" pitchFamily="34" charset="0"/>
                <a:cs typeface="Times New Roman" panose="02020603050405020304" pitchFamily="18" charset="0"/>
              </a:rPr>
              <a:t>Vernon</a:t>
            </a:r>
            <a:r>
              <a:rPr lang="en-GB" sz="3600" b="1" u="sng" dirty="0">
                <a:solidFill>
                  <a:srgbClr val="FF0000"/>
                </a:solidFill>
                <a:effectLst/>
                <a:latin typeface="Open Sans"/>
                <a:ea typeface="Calibri" panose="020F0502020204030204" pitchFamily="34" charset="0"/>
                <a:cs typeface="Times New Roman" panose="02020603050405020304" pitchFamily="18" charset="0"/>
              </a:rPr>
              <a:t>: </a:t>
            </a:r>
            <a:r>
              <a:rPr lang="en-GB" sz="3600" b="1" dirty="0">
                <a:effectLst/>
                <a:latin typeface="Open Sans"/>
                <a:ea typeface="Calibri" panose="020F0502020204030204" pitchFamily="34" charset="0"/>
                <a:cs typeface="Times New Roman" panose="02020603050405020304" pitchFamily="18" charset="0"/>
              </a:rPr>
              <a:t>Some claimed </a:t>
            </a:r>
            <a:r>
              <a:rPr lang="en-GB" sz="3600" b="1" dirty="0">
                <a:solidFill>
                  <a:srgbClr val="00B050"/>
                </a:solidFill>
                <a:effectLst/>
                <a:latin typeface="Open Sans"/>
                <a:ea typeface="Calibri" panose="020F0502020204030204" pitchFamily="34" charset="0"/>
                <a:cs typeface="Times New Roman" panose="02020603050405020304" pitchFamily="18" charset="0"/>
              </a:rPr>
              <a:t>‘We heard Him say, “I will destroy this temple made with human hands and in three days will build another, not made with hands.” Bernice</a:t>
            </a:r>
            <a:endParaRPr lang="en-GB" sz="3600" b="1"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32433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83087"/>
            <a:ext cx="7504386" cy="4111575"/>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sng"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Times New Roman" panose="02020603050405020304" pitchFamily="18" charset="0"/>
              </a:rPr>
              <a:t>All: </a:t>
            </a: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p:txBody>
      </p:sp>
      <p:pic>
        <p:nvPicPr>
          <p:cNvPr id="3" name="Picture 2" descr="Jesus In Heaven Clipart #1"/>
          <p:cNvPicPr/>
          <p:nvPr/>
        </p:nvPicPr>
        <p:blipFill>
          <a:blip r:embed="rId2">
            <a:extLst>
              <a:ext uri="{28A0092B-C50C-407E-A947-70E740481C1C}">
                <a14:useLocalDpi xmlns:a14="http://schemas.microsoft.com/office/drawing/2010/main" val="0"/>
              </a:ext>
            </a:extLst>
          </a:blip>
          <a:srcRect/>
          <a:stretch>
            <a:fillRect/>
          </a:stretch>
        </p:blipFill>
        <p:spPr bwMode="auto">
          <a:xfrm>
            <a:off x="8434552" y="445321"/>
            <a:ext cx="3125426" cy="6270789"/>
          </a:xfrm>
          <a:prstGeom prst="rect">
            <a:avLst/>
          </a:prstGeom>
          <a:noFill/>
          <a:ln>
            <a:noFill/>
          </a:ln>
        </p:spPr>
      </p:pic>
    </p:spTree>
    <p:extLst>
      <p:ext uri="{BB962C8B-B14F-4D97-AF65-F5344CB8AC3E}">
        <p14:creationId xmlns:p14="http://schemas.microsoft.com/office/powerpoint/2010/main" val="6413087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media.freebibleimages.org/stories/FB_Gethsemane_Peter/overview-thumbnails/016-gethsemane-peter.jpg?1538658837">
            <a:hlinkClick r:id="rId2" tooltip="&quot;‘Are you not going to answer?’ The High Priest asked Jesus. But Jesus remained silent. – Slide 16&quot;"/>
          </p:cNvPr>
          <p:cNvPicPr/>
          <p:nvPr/>
        </p:nvPicPr>
        <p:blipFill>
          <a:blip r:embed="rId3">
            <a:extLst>
              <a:ext uri="{28A0092B-C50C-407E-A947-70E740481C1C}">
                <a14:useLocalDpi xmlns:a14="http://schemas.microsoft.com/office/drawing/2010/main" val="0"/>
              </a:ext>
            </a:extLst>
          </a:blip>
          <a:srcRect/>
          <a:stretch>
            <a:fillRect/>
          </a:stretch>
        </p:blipFill>
        <p:spPr bwMode="auto">
          <a:xfrm>
            <a:off x="3011214" y="169478"/>
            <a:ext cx="5150069" cy="4260631"/>
          </a:xfrm>
          <a:prstGeom prst="rect">
            <a:avLst/>
          </a:prstGeom>
          <a:noFill/>
          <a:ln>
            <a:noFill/>
          </a:ln>
        </p:spPr>
      </p:pic>
      <p:sp>
        <p:nvSpPr>
          <p:cNvPr id="3" name="Rectangle 2"/>
          <p:cNvSpPr/>
          <p:nvPr/>
        </p:nvSpPr>
        <p:spPr>
          <a:xfrm>
            <a:off x="551793" y="4603531"/>
            <a:ext cx="10972800" cy="1673150"/>
          </a:xfrm>
          <a:prstGeom prst="rect">
            <a:avLst/>
          </a:prstGeom>
        </p:spPr>
        <p:txBody>
          <a:bodyPr wrap="square">
            <a:spAutoFit/>
          </a:bodyPr>
          <a:lstStyle/>
          <a:p>
            <a:pPr algn="ctr">
              <a:lnSpc>
                <a:spcPct val="107000"/>
              </a:lnSpc>
              <a:spcAft>
                <a:spcPts val="0"/>
              </a:spcAft>
            </a:pPr>
            <a:r>
              <a:rPr lang="en-GB" sz="3200" b="1" u="sng" dirty="0" err="1">
                <a:solidFill>
                  <a:srgbClr val="0070C0"/>
                </a:solidFill>
                <a:latin typeface="Open Sans"/>
                <a:ea typeface="Calibri" panose="020F0502020204030204" pitchFamily="34" charset="0"/>
                <a:cs typeface="Times New Roman" panose="02020603050405020304" pitchFamily="18" charset="0"/>
              </a:rPr>
              <a:t>Mahin</a:t>
            </a:r>
            <a:r>
              <a:rPr lang="en-GB" sz="3200" b="1" u="sng" dirty="0">
                <a:solidFill>
                  <a:srgbClr val="0070C0"/>
                </a:solidFill>
                <a:effectLst/>
                <a:latin typeface="Open Sans"/>
                <a:ea typeface="Calibri" panose="020F0502020204030204" pitchFamily="34" charset="0"/>
                <a:cs typeface="Times New Roman" panose="02020603050405020304" pitchFamily="18" charset="0"/>
              </a:rPr>
              <a:t>: </a:t>
            </a:r>
            <a:r>
              <a:rPr lang="en-GB" sz="3200" b="1" dirty="0">
                <a:effectLst/>
                <a:latin typeface="Open Sans"/>
                <a:ea typeface="Calibri" panose="020F0502020204030204" pitchFamily="34" charset="0"/>
                <a:cs typeface="Times New Roman" panose="02020603050405020304" pitchFamily="18" charset="0"/>
              </a:rPr>
              <a:t>Are you not going to answer?’ </a:t>
            </a:r>
            <a:r>
              <a:rPr lang="en-GB" sz="3200" b="1" u="sng" dirty="0">
                <a:solidFill>
                  <a:srgbClr val="C00000"/>
                </a:solidFill>
                <a:effectLst/>
                <a:latin typeface="Open Sans"/>
                <a:ea typeface="Calibri" panose="020F0502020204030204" pitchFamily="34" charset="0"/>
                <a:cs typeface="Times New Roman" panose="02020603050405020304" pitchFamily="18" charset="0"/>
              </a:rPr>
              <a:t>Gracie: </a:t>
            </a:r>
            <a:r>
              <a:rPr lang="en-GB" sz="3200" b="1" dirty="0">
                <a:effectLst/>
                <a:latin typeface="Open Sans"/>
                <a:ea typeface="Calibri" panose="020F0502020204030204" pitchFamily="34" charset="0"/>
                <a:cs typeface="Times New Roman" panose="02020603050405020304" pitchFamily="18" charset="0"/>
              </a:rPr>
              <a:t>The High Priest asked Jesus.</a:t>
            </a:r>
          </a:p>
          <a:p>
            <a:pPr algn="ctr">
              <a:lnSpc>
                <a:spcPct val="107000"/>
              </a:lnSpc>
              <a:spcAft>
                <a:spcPts val="0"/>
              </a:spcAft>
            </a:pPr>
            <a:r>
              <a:rPr lang="en-GB" sz="3200" b="1" dirty="0">
                <a:effectLst/>
                <a:latin typeface="Open Sans"/>
                <a:ea typeface="Calibri" panose="020F0502020204030204" pitchFamily="34" charset="0"/>
                <a:cs typeface="Times New Roman" panose="02020603050405020304" pitchFamily="18" charset="0"/>
              </a:rPr>
              <a:t> But Jesus remained silent. (Jesus played by </a:t>
            </a:r>
            <a:r>
              <a:rPr lang="en-GB" sz="3200" b="1" dirty="0" err="1">
                <a:latin typeface="Open Sans"/>
                <a:ea typeface="Calibri" panose="020F0502020204030204" pitchFamily="34" charset="0"/>
                <a:cs typeface="Times New Roman" panose="02020603050405020304" pitchFamily="18" charset="0"/>
              </a:rPr>
              <a:t>M</a:t>
            </a:r>
            <a:r>
              <a:rPr lang="en-GB" sz="3200" b="1" dirty="0" err="1">
                <a:effectLst/>
                <a:latin typeface="Open Sans"/>
                <a:ea typeface="Calibri" panose="020F0502020204030204" pitchFamily="34" charset="0"/>
                <a:cs typeface="Times New Roman" panose="02020603050405020304" pitchFamily="18" charset="0"/>
              </a:rPr>
              <a:t>ahin</a:t>
            </a:r>
            <a:r>
              <a:rPr lang="en-GB" sz="3200" b="1" dirty="0">
                <a:effectLst/>
                <a:latin typeface="Open Sans"/>
                <a:ea typeface="Calibri" panose="020F0502020204030204" pitchFamily="34" charset="0"/>
                <a:cs typeface="Times New Roman" panose="02020603050405020304" pitchFamily="18" charset="0"/>
              </a:rPr>
              <a:t>)</a:t>
            </a:r>
            <a:endParaRPr lang="en-GB" sz="32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439663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83087"/>
            <a:ext cx="7504386" cy="4111575"/>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4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All:</a:t>
            </a:r>
            <a:r>
              <a:rPr kumimoji="0" lang="en-GB" sz="4800" b="1" i="0" u="sng"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Remember me when you come into your kingdom.</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p:txBody>
      </p:sp>
      <p:pic>
        <p:nvPicPr>
          <p:cNvPr id="3" name="Picture 2" descr="Jesus In Heaven Clipart #1"/>
          <p:cNvPicPr/>
          <p:nvPr/>
        </p:nvPicPr>
        <p:blipFill>
          <a:blip r:embed="rId2">
            <a:extLst>
              <a:ext uri="{28A0092B-C50C-407E-A947-70E740481C1C}">
                <a14:useLocalDpi xmlns:a14="http://schemas.microsoft.com/office/drawing/2010/main" val="0"/>
              </a:ext>
            </a:extLst>
          </a:blip>
          <a:srcRect/>
          <a:stretch>
            <a:fillRect/>
          </a:stretch>
        </p:blipFill>
        <p:spPr bwMode="auto">
          <a:xfrm>
            <a:off x="8434552" y="445321"/>
            <a:ext cx="3125426" cy="6270789"/>
          </a:xfrm>
          <a:prstGeom prst="rect">
            <a:avLst/>
          </a:prstGeom>
          <a:noFill/>
          <a:ln>
            <a:noFill/>
          </a:ln>
        </p:spPr>
      </p:pic>
    </p:spTree>
    <p:extLst>
      <p:ext uri="{BB962C8B-B14F-4D97-AF65-F5344CB8AC3E}">
        <p14:creationId xmlns:p14="http://schemas.microsoft.com/office/powerpoint/2010/main" val="38601257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2607" y="4190706"/>
            <a:ext cx="11540359" cy="2700419"/>
          </a:xfrm>
          <a:prstGeom prst="rect">
            <a:avLst/>
          </a:prstGeom>
        </p:spPr>
        <p:txBody>
          <a:bodyPr wrap="square">
            <a:spAutoFit/>
          </a:bodyPr>
          <a:lstStyle/>
          <a:p>
            <a:pPr algn="ctr">
              <a:lnSpc>
                <a:spcPct val="107000"/>
              </a:lnSpc>
              <a:spcAft>
                <a:spcPts val="0"/>
              </a:spcAft>
            </a:pPr>
            <a:r>
              <a:rPr lang="en-GB" sz="3200" b="1" dirty="0">
                <a:solidFill>
                  <a:srgbClr val="0070C0"/>
                </a:solidFill>
                <a:latin typeface="Open Sans"/>
                <a:ea typeface="Calibri" panose="020F0502020204030204" pitchFamily="34" charset="0"/>
                <a:cs typeface="Times New Roman" panose="02020603050405020304" pitchFamily="18" charset="0"/>
              </a:rPr>
              <a:t>Bernice: </a:t>
            </a:r>
            <a:r>
              <a:rPr lang="en-GB" sz="3200" b="1" dirty="0">
                <a:effectLst/>
                <a:latin typeface="Open Sans"/>
                <a:ea typeface="Calibri" panose="020F0502020204030204" pitchFamily="34" charset="0"/>
                <a:cs typeface="Times New Roman" panose="02020603050405020304" pitchFamily="18" charset="0"/>
              </a:rPr>
              <a:t>The high priest asked Jesus, ‘Are you the Messiah, the Son of the Blessed One?’ ‘</a:t>
            </a:r>
          </a:p>
          <a:p>
            <a:pPr algn="ctr">
              <a:lnSpc>
                <a:spcPct val="107000"/>
              </a:lnSpc>
              <a:spcAft>
                <a:spcPts val="0"/>
              </a:spcAft>
            </a:pPr>
            <a:r>
              <a:rPr lang="en-GB" sz="3200" b="1" dirty="0" err="1">
                <a:effectLst/>
                <a:latin typeface="Open Sans"/>
                <a:ea typeface="Calibri" panose="020F0502020204030204" pitchFamily="34" charset="0"/>
                <a:cs typeface="Times New Roman" panose="02020603050405020304" pitchFamily="18" charset="0"/>
              </a:rPr>
              <a:t>Mahin</a:t>
            </a:r>
            <a:r>
              <a:rPr lang="en-GB" sz="3200" b="1" dirty="0">
                <a:effectLst/>
                <a:latin typeface="Open Sans"/>
                <a:ea typeface="Calibri" panose="020F0502020204030204" pitchFamily="34" charset="0"/>
                <a:cs typeface="Times New Roman" panose="02020603050405020304" pitchFamily="18" charset="0"/>
              </a:rPr>
              <a:t>: I am, And you will see the Son of Man sitting at the right hand of the Mighty One and coming on the clouds of heaven.’</a:t>
            </a:r>
            <a:endParaRPr lang="en-GB" sz="32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descr="https://media.freebibleimages.org/stories/FB_Gethsemane_Peter/overview-thumbnails/017-gethsemane-peter.jpg?1538658837">
            <a:hlinkClick r:id="rId2" tooltip="&quot;The high priest asked Jesus, ‘Are you the Messiah, the Son of the Blessed One?’ ‘I am,’ said Jesus. ‘And you will see the Son of Man sitting at the right hand of the Mighty One and coming on the clouds of heaven.’ – Slide 17&quot;"/>
          </p:cNvPr>
          <p:cNvPicPr/>
          <p:nvPr/>
        </p:nvPicPr>
        <p:blipFill>
          <a:blip r:embed="rId3">
            <a:extLst>
              <a:ext uri="{28A0092B-C50C-407E-A947-70E740481C1C}">
                <a14:useLocalDpi xmlns:a14="http://schemas.microsoft.com/office/drawing/2010/main" val="0"/>
              </a:ext>
            </a:extLst>
          </a:blip>
          <a:srcRect/>
          <a:stretch>
            <a:fillRect/>
          </a:stretch>
        </p:blipFill>
        <p:spPr bwMode="auto">
          <a:xfrm>
            <a:off x="2979683" y="232540"/>
            <a:ext cx="5118537" cy="3958165"/>
          </a:xfrm>
          <a:prstGeom prst="rect">
            <a:avLst/>
          </a:prstGeom>
          <a:noFill/>
          <a:ln>
            <a:noFill/>
          </a:ln>
        </p:spPr>
      </p:pic>
    </p:spTree>
    <p:extLst>
      <p:ext uri="{BB962C8B-B14F-4D97-AF65-F5344CB8AC3E}">
        <p14:creationId xmlns:p14="http://schemas.microsoft.com/office/powerpoint/2010/main" val="6323083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83087"/>
            <a:ext cx="7504386" cy="4111575"/>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sng"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Times New Roman" panose="02020603050405020304" pitchFamily="18" charset="0"/>
              </a:rPr>
              <a:t>All: </a:t>
            </a: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p:txBody>
      </p:sp>
      <p:pic>
        <p:nvPicPr>
          <p:cNvPr id="3" name="Picture 2" descr="Jesus In Heaven Clipart #1"/>
          <p:cNvPicPr/>
          <p:nvPr/>
        </p:nvPicPr>
        <p:blipFill>
          <a:blip r:embed="rId2">
            <a:extLst>
              <a:ext uri="{28A0092B-C50C-407E-A947-70E740481C1C}">
                <a14:useLocalDpi xmlns:a14="http://schemas.microsoft.com/office/drawing/2010/main" val="0"/>
              </a:ext>
            </a:extLst>
          </a:blip>
          <a:srcRect/>
          <a:stretch>
            <a:fillRect/>
          </a:stretch>
        </p:blipFill>
        <p:spPr bwMode="auto">
          <a:xfrm>
            <a:off x="8434552" y="445321"/>
            <a:ext cx="3125426" cy="6270789"/>
          </a:xfrm>
          <a:prstGeom prst="rect">
            <a:avLst/>
          </a:prstGeom>
          <a:noFill/>
          <a:ln>
            <a:noFill/>
          </a:ln>
        </p:spPr>
      </p:pic>
    </p:spTree>
    <p:extLst>
      <p:ext uri="{BB962C8B-B14F-4D97-AF65-F5344CB8AC3E}">
        <p14:creationId xmlns:p14="http://schemas.microsoft.com/office/powerpoint/2010/main" val="30627787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media.freebibleimages.org/stories/FB_Gethsemane_Peter/overview-thumbnails/018-gethsemane-peter.jpg?1538658837">
            <a:hlinkClick r:id="rId2" tooltip="&quot;At hearing this the High Priest tore his clothes.‘Why do we need any more witnesses?’ he asked. ‘You have heard this blasphemy. What do you think?’ They shouted, ‘Crucify Him! Crucify Him! Crucify Him!’ – Slide 18&quot;"/>
          </p:cNvPr>
          <p:cNvPicPr/>
          <p:nvPr/>
        </p:nvPicPr>
        <p:blipFill>
          <a:blip r:embed="rId3">
            <a:extLst>
              <a:ext uri="{28A0092B-C50C-407E-A947-70E740481C1C}">
                <a14:useLocalDpi xmlns:a14="http://schemas.microsoft.com/office/drawing/2010/main" val="0"/>
              </a:ext>
            </a:extLst>
          </a:blip>
          <a:srcRect/>
          <a:stretch>
            <a:fillRect/>
          </a:stretch>
        </p:blipFill>
        <p:spPr bwMode="auto">
          <a:xfrm>
            <a:off x="3200401" y="327135"/>
            <a:ext cx="4043679" cy="2334785"/>
          </a:xfrm>
          <a:prstGeom prst="rect">
            <a:avLst/>
          </a:prstGeom>
          <a:noFill/>
          <a:ln>
            <a:noFill/>
          </a:ln>
        </p:spPr>
      </p:pic>
      <p:sp>
        <p:nvSpPr>
          <p:cNvPr id="3" name="Rectangle 2"/>
          <p:cNvSpPr/>
          <p:nvPr/>
        </p:nvSpPr>
        <p:spPr>
          <a:xfrm>
            <a:off x="0" y="3096760"/>
            <a:ext cx="11634951" cy="3227358"/>
          </a:xfrm>
          <a:prstGeom prst="rect">
            <a:avLst/>
          </a:prstGeom>
        </p:spPr>
        <p:txBody>
          <a:bodyPr wrap="square">
            <a:spAutoFit/>
          </a:bodyPr>
          <a:lstStyle/>
          <a:p>
            <a:pPr algn="ctr">
              <a:lnSpc>
                <a:spcPct val="107000"/>
              </a:lnSpc>
              <a:spcAft>
                <a:spcPts val="0"/>
              </a:spcAft>
            </a:pPr>
            <a:r>
              <a:rPr lang="en-GB" sz="3200" b="1" u="sng" dirty="0">
                <a:solidFill>
                  <a:srgbClr val="0070C0"/>
                </a:solidFill>
                <a:latin typeface="Open Sans"/>
                <a:ea typeface="Calibri" panose="020F0502020204030204" pitchFamily="34" charset="0"/>
                <a:cs typeface="Times New Roman" panose="02020603050405020304" pitchFamily="18" charset="0"/>
              </a:rPr>
              <a:t>Cody - Capri</a:t>
            </a:r>
            <a:r>
              <a:rPr lang="en-GB" sz="3200" b="1" u="sng" dirty="0">
                <a:solidFill>
                  <a:srgbClr val="0070C0"/>
                </a:solidFill>
                <a:effectLst/>
                <a:latin typeface="Open Sans"/>
                <a:ea typeface="Calibri" panose="020F0502020204030204" pitchFamily="34" charset="0"/>
                <a:cs typeface="Times New Roman" panose="02020603050405020304" pitchFamily="18" charset="0"/>
              </a:rPr>
              <a:t>: </a:t>
            </a:r>
            <a:r>
              <a:rPr lang="en-GB" sz="3200" b="1" dirty="0">
                <a:effectLst/>
                <a:latin typeface="Open Sans"/>
                <a:ea typeface="Calibri" panose="020F0502020204030204" pitchFamily="34" charset="0"/>
                <a:cs typeface="Times New Roman" panose="02020603050405020304" pitchFamily="18" charset="0"/>
              </a:rPr>
              <a:t>At hearing this the High Priest tore his clothes. </a:t>
            </a:r>
          </a:p>
          <a:p>
            <a:pPr algn="ctr">
              <a:lnSpc>
                <a:spcPct val="107000"/>
              </a:lnSpc>
              <a:spcAft>
                <a:spcPts val="0"/>
              </a:spcAft>
            </a:pPr>
            <a:r>
              <a:rPr lang="en-GB" sz="3200" b="1" dirty="0">
                <a:latin typeface="Open Sans"/>
                <a:ea typeface="Calibri" panose="020F0502020204030204" pitchFamily="34" charset="0"/>
                <a:cs typeface="Times New Roman" panose="02020603050405020304" pitchFamily="18" charset="0"/>
              </a:rPr>
              <a:t>Bernice: </a:t>
            </a:r>
            <a:r>
              <a:rPr lang="en-GB" sz="3200" b="1" dirty="0">
                <a:effectLst/>
                <a:latin typeface="Open Sans"/>
                <a:ea typeface="Calibri" panose="020F0502020204030204" pitchFamily="34" charset="0"/>
                <a:cs typeface="Times New Roman" panose="02020603050405020304" pitchFamily="18" charset="0"/>
              </a:rPr>
              <a:t>‘Why do we need any more witnesses?’ You have heard this blasphemy. What do you think?’ </a:t>
            </a:r>
          </a:p>
          <a:p>
            <a:pPr algn="ctr">
              <a:lnSpc>
                <a:spcPct val="107000"/>
              </a:lnSpc>
              <a:spcAft>
                <a:spcPts val="0"/>
              </a:spcAft>
            </a:pPr>
            <a:r>
              <a:rPr lang="en-GB" sz="3200" b="1" u="sng" dirty="0">
                <a:solidFill>
                  <a:srgbClr val="0070C0"/>
                </a:solidFill>
                <a:latin typeface="Open Sans"/>
                <a:ea typeface="Calibri" panose="020F0502020204030204" pitchFamily="34" charset="0"/>
                <a:cs typeface="Times New Roman" panose="02020603050405020304" pitchFamily="18" charset="0"/>
              </a:rPr>
              <a:t>Cody – Capri: </a:t>
            </a:r>
            <a:r>
              <a:rPr lang="en-GB" sz="3200" b="1" dirty="0">
                <a:effectLst/>
                <a:latin typeface="Open Sans"/>
                <a:ea typeface="Calibri" panose="020F0502020204030204" pitchFamily="34" charset="0"/>
                <a:cs typeface="Times New Roman" panose="02020603050405020304" pitchFamily="18" charset="0"/>
              </a:rPr>
              <a:t>They shouted, </a:t>
            </a:r>
          </a:p>
          <a:p>
            <a:pPr algn="ctr">
              <a:lnSpc>
                <a:spcPct val="107000"/>
              </a:lnSpc>
              <a:spcAft>
                <a:spcPts val="0"/>
              </a:spcAft>
            </a:pPr>
            <a:r>
              <a:rPr lang="en-GB" sz="3200" b="1" u="sng" dirty="0">
                <a:solidFill>
                  <a:srgbClr val="FF0000"/>
                </a:solidFill>
                <a:effectLst/>
                <a:latin typeface="Open Sans"/>
                <a:ea typeface="Calibri" panose="020F0502020204030204" pitchFamily="34" charset="0"/>
                <a:cs typeface="Times New Roman" panose="02020603050405020304" pitchFamily="18" charset="0"/>
              </a:rPr>
              <a:t>All: </a:t>
            </a:r>
            <a:r>
              <a:rPr lang="en-GB" sz="3200" b="1" dirty="0">
                <a:effectLst/>
                <a:latin typeface="Open Sans"/>
                <a:ea typeface="Calibri" panose="020F0502020204030204" pitchFamily="34" charset="0"/>
                <a:cs typeface="Times New Roman" panose="02020603050405020304" pitchFamily="18" charset="0"/>
              </a:rPr>
              <a:t>‘Crucify Him! Crucify Him! Crucify Him!’ </a:t>
            </a:r>
            <a:endParaRPr lang="en-GB" sz="32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819001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83087"/>
            <a:ext cx="7504386" cy="4111575"/>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sng"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Times New Roman" panose="02020603050405020304" pitchFamily="18" charset="0"/>
              </a:rPr>
              <a:t>All: </a:t>
            </a: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p:txBody>
      </p:sp>
      <p:pic>
        <p:nvPicPr>
          <p:cNvPr id="3" name="Picture 2" descr="Jesus In Heaven Clipart #1"/>
          <p:cNvPicPr/>
          <p:nvPr/>
        </p:nvPicPr>
        <p:blipFill>
          <a:blip r:embed="rId2">
            <a:extLst>
              <a:ext uri="{28A0092B-C50C-407E-A947-70E740481C1C}">
                <a14:useLocalDpi xmlns:a14="http://schemas.microsoft.com/office/drawing/2010/main" val="0"/>
              </a:ext>
            </a:extLst>
          </a:blip>
          <a:srcRect/>
          <a:stretch>
            <a:fillRect/>
          </a:stretch>
        </p:blipFill>
        <p:spPr bwMode="auto">
          <a:xfrm>
            <a:off x="8434552" y="445321"/>
            <a:ext cx="3125426" cy="6270789"/>
          </a:xfrm>
          <a:prstGeom prst="rect">
            <a:avLst/>
          </a:prstGeom>
          <a:noFill/>
          <a:ln>
            <a:noFill/>
          </a:ln>
        </p:spPr>
      </p:pic>
    </p:spTree>
    <p:extLst>
      <p:ext uri="{BB962C8B-B14F-4D97-AF65-F5344CB8AC3E}">
        <p14:creationId xmlns:p14="http://schemas.microsoft.com/office/powerpoint/2010/main" val="38645922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media.freebibleimages.org/stories/FB_Gethsemane_Peter/overview-thumbnails/019-gethsemane-peter.jpg?1538658837">
            <a:hlinkClick r:id="rId2" tooltip="&quot; Some began to spit at Jesus. They blindfolded Him, struck Him with their fists, and said, ‘Prophesy!’ And the guards took Him and beat Him. – Slide 19&quot;"/>
          </p:cNvPr>
          <p:cNvPicPr/>
          <p:nvPr/>
        </p:nvPicPr>
        <p:blipFill>
          <a:blip r:embed="rId3">
            <a:extLst>
              <a:ext uri="{28A0092B-C50C-407E-A947-70E740481C1C}">
                <a14:useLocalDpi xmlns:a14="http://schemas.microsoft.com/office/drawing/2010/main" val="0"/>
              </a:ext>
            </a:extLst>
          </a:blip>
          <a:srcRect/>
          <a:stretch>
            <a:fillRect/>
          </a:stretch>
        </p:blipFill>
        <p:spPr bwMode="auto">
          <a:xfrm>
            <a:off x="2569779" y="169479"/>
            <a:ext cx="5528441" cy="4166037"/>
          </a:xfrm>
          <a:prstGeom prst="rect">
            <a:avLst/>
          </a:prstGeom>
          <a:noFill/>
          <a:ln>
            <a:noFill/>
          </a:ln>
        </p:spPr>
      </p:pic>
      <p:sp>
        <p:nvSpPr>
          <p:cNvPr id="3" name="Rectangle 2"/>
          <p:cNvSpPr/>
          <p:nvPr/>
        </p:nvSpPr>
        <p:spPr>
          <a:xfrm>
            <a:off x="189185" y="4447170"/>
            <a:ext cx="10468303" cy="2173480"/>
          </a:xfrm>
          <a:prstGeom prst="rect">
            <a:avLst/>
          </a:prstGeom>
        </p:spPr>
        <p:txBody>
          <a:bodyPr wrap="square">
            <a:spAutoFit/>
          </a:bodyPr>
          <a:lstStyle/>
          <a:p>
            <a:pPr algn="ctr">
              <a:lnSpc>
                <a:spcPct val="107000"/>
              </a:lnSpc>
              <a:spcAft>
                <a:spcPts val="0"/>
              </a:spcAft>
            </a:pPr>
            <a:r>
              <a:rPr lang="en-GB" sz="3200" b="1" u="sng" dirty="0">
                <a:solidFill>
                  <a:srgbClr val="0070C0"/>
                </a:solidFill>
                <a:effectLst/>
                <a:latin typeface="Open Sans"/>
                <a:ea typeface="Calibri" panose="020F0502020204030204" pitchFamily="34" charset="0"/>
                <a:cs typeface="Times New Roman" panose="02020603050405020304" pitchFamily="18" charset="0"/>
              </a:rPr>
              <a:t>Tom: </a:t>
            </a:r>
            <a:r>
              <a:rPr lang="en-GB" sz="3200" b="1" dirty="0">
                <a:effectLst/>
                <a:latin typeface="Open Sans"/>
                <a:ea typeface="Calibri" panose="020F0502020204030204" pitchFamily="34" charset="0"/>
                <a:cs typeface="Times New Roman" panose="02020603050405020304" pitchFamily="18" charset="0"/>
              </a:rPr>
              <a:t>Some began to spit at Jesus. They blindfolded Him, struck Him with their fists, and said, </a:t>
            </a:r>
            <a:r>
              <a:rPr lang="en-GB" sz="3200" b="1" u="sng" dirty="0">
                <a:solidFill>
                  <a:srgbClr val="C00000"/>
                </a:solidFill>
                <a:effectLst/>
                <a:latin typeface="Open Sans"/>
                <a:ea typeface="Calibri" panose="020F0502020204030204" pitchFamily="34" charset="0"/>
                <a:cs typeface="Times New Roman" panose="02020603050405020304" pitchFamily="18" charset="0"/>
              </a:rPr>
              <a:t>(ALL)‘</a:t>
            </a:r>
            <a:r>
              <a:rPr lang="en-GB" sz="3200" b="1" dirty="0">
                <a:effectLst/>
                <a:latin typeface="Open Sans"/>
                <a:ea typeface="Calibri" panose="020F0502020204030204" pitchFamily="34" charset="0"/>
                <a:cs typeface="Times New Roman" panose="02020603050405020304" pitchFamily="18" charset="0"/>
              </a:rPr>
              <a:t>Prophesy!’ And the guards took Him and beat Him.</a:t>
            </a:r>
            <a:endParaRPr lang="en-GB" sz="32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393446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83087"/>
            <a:ext cx="7504386" cy="4111575"/>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sng"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Times New Roman" panose="02020603050405020304" pitchFamily="18" charset="0"/>
              </a:rPr>
              <a:t>All: </a:t>
            </a: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p:txBody>
      </p:sp>
      <p:pic>
        <p:nvPicPr>
          <p:cNvPr id="3" name="Picture 2" descr="Jesus In Heaven Clipart #1"/>
          <p:cNvPicPr/>
          <p:nvPr/>
        </p:nvPicPr>
        <p:blipFill>
          <a:blip r:embed="rId2">
            <a:extLst>
              <a:ext uri="{28A0092B-C50C-407E-A947-70E740481C1C}">
                <a14:useLocalDpi xmlns:a14="http://schemas.microsoft.com/office/drawing/2010/main" val="0"/>
              </a:ext>
            </a:extLst>
          </a:blip>
          <a:srcRect/>
          <a:stretch>
            <a:fillRect/>
          </a:stretch>
        </p:blipFill>
        <p:spPr bwMode="auto">
          <a:xfrm>
            <a:off x="8434552" y="445321"/>
            <a:ext cx="3125426" cy="6270789"/>
          </a:xfrm>
          <a:prstGeom prst="rect">
            <a:avLst/>
          </a:prstGeom>
          <a:noFill/>
          <a:ln>
            <a:noFill/>
          </a:ln>
        </p:spPr>
      </p:pic>
    </p:spTree>
    <p:extLst>
      <p:ext uri="{BB962C8B-B14F-4D97-AF65-F5344CB8AC3E}">
        <p14:creationId xmlns:p14="http://schemas.microsoft.com/office/powerpoint/2010/main" val="20502040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media.freebibleimages.org/stories/FB_Gethsemane_Peter/overview-thumbnails/020-gethsemane-peter.jpg?1538658837">
            <a:hlinkClick r:id="rId2" tooltip="&quot;While Peter was in the courtyard, one of the servant-girls of the high priest came by. She looked closely at Peter and said, ‘You were with that Nazarene, Jesus. Peter denied it. ‘I don’t know what you’re talking about,’ He replied. – Slide 20&quot;"/>
          </p:cNvPr>
          <p:cNvPicPr/>
          <p:nvPr/>
        </p:nvPicPr>
        <p:blipFill>
          <a:blip r:embed="rId3">
            <a:extLst>
              <a:ext uri="{28A0092B-C50C-407E-A947-70E740481C1C}">
                <a14:useLocalDpi xmlns:a14="http://schemas.microsoft.com/office/drawing/2010/main" val="0"/>
              </a:ext>
            </a:extLst>
          </a:blip>
          <a:srcRect/>
          <a:stretch>
            <a:fillRect/>
          </a:stretch>
        </p:blipFill>
        <p:spPr bwMode="auto">
          <a:xfrm>
            <a:off x="2916621" y="216776"/>
            <a:ext cx="5323489" cy="4076762"/>
          </a:xfrm>
          <a:prstGeom prst="rect">
            <a:avLst/>
          </a:prstGeom>
          <a:noFill/>
          <a:ln>
            <a:noFill/>
          </a:ln>
        </p:spPr>
      </p:pic>
      <p:sp>
        <p:nvSpPr>
          <p:cNvPr id="3" name="Rectangle 2"/>
          <p:cNvSpPr/>
          <p:nvPr/>
        </p:nvSpPr>
        <p:spPr>
          <a:xfrm>
            <a:off x="1" y="4293538"/>
            <a:ext cx="11240814" cy="2700483"/>
          </a:xfrm>
          <a:prstGeom prst="rect">
            <a:avLst/>
          </a:prstGeom>
        </p:spPr>
        <p:txBody>
          <a:bodyPr wrap="square">
            <a:spAutoFit/>
          </a:bodyPr>
          <a:lstStyle/>
          <a:p>
            <a:pPr>
              <a:lnSpc>
                <a:spcPct val="107000"/>
              </a:lnSpc>
              <a:spcAft>
                <a:spcPts val="0"/>
              </a:spcAft>
            </a:pPr>
            <a:r>
              <a:rPr lang="en-GB" sz="3200" b="1" u="sng" dirty="0" err="1">
                <a:solidFill>
                  <a:srgbClr val="0070C0"/>
                </a:solidFill>
                <a:latin typeface="Open Sans"/>
                <a:ea typeface="Calibri" panose="020F0502020204030204" pitchFamily="34" charset="0"/>
                <a:cs typeface="Times New Roman" panose="02020603050405020304" pitchFamily="18" charset="0"/>
              </a:rPr>
              <a:t>Mahira</a:t>
            </a:r>
            <a:r>
              <a:rPr lang="en-GB" sz="3200" b="1" u="sng" dirty="0">
                <a:solidFill>
                  <a:srgbClr val="0070C0"/>
                </a:solidFill>
                <a:effectLst/>
                <a:latin typeface="Open Sans"/>
                <a:ea typeface="Calibri" panose="020F0502020204030204" pitchFamily="34" charset="0"/>
                <a:cs typeface="Times New Roman" panose="02020603050405020304" pitchFamily="18" charset="0"/>
              </a:rPr>
              <a:t>: </a:t>
            </a:r>
            <a:r>
              <a:rPr lang="en-GB" sz="3200" b="1" dirty="0">
                <a:effectLst/>
                <a:latin typeface="Open Sans"/>
                <a:ea typeface="Calibri" panose="020F0502020204030204" pitchFamily="34" charset="0"/>
                <a:cs typeface="Times New Roman" panose="02020603050405020304" pitchFamily="18" charset="0"/>
              </a:rPr>
              <a:t>While Peter was in the courtyard, one of the servant-girls of the high priest came by. She looked closely at Peter and said, </a:t>
            </a:r>
            <a:r>
              <a:rPr lang="en-GB" sz="3200" b="1" dirty="0">
                <a:solidFill>
                  <a:srgbClr val="C00000"/>
                </a:solidFill>
                <a:effectLst/>
                <a:latin typeface="Open Sans"/>
                <a:ea typeface="Calibri" panose="020F0502020204030204" pitchFamily="34" charset="0"/>
                <a:cs typeface="Times New Roman" panose="02020603050405020304" pitchFamily="18" charset="0"/>
              </a:rPr>
              <a:t>‘You were with that Nazarene, Jesus. (Phoebe) </a:t>
            </a:r>
            <a:r>
              <a:rPr lang="en-GB" sz="3200" b="1" dirty="0">
                <a:effectLst/>
                <a:latin typeface="Open Sans"/>
                <a:ea typeface="Calibri" panose="020F0502020204030204" pitchFamily="34" charset="0"/>
                <a:cs typeface="Times New Roman" panose="02020603050405020304" pitchFamily="18" charset="0"/>
              </a:rPr>
              <a:t>Peter denied it. </a:t>
            </a:r>
            <a:r>
              <a:rPr lang="en-GB" sz="3200" b="1" dirty="0">
                <a:solidFill>
                  <a:srgbClr val="C00000"/>
                </a:solidFill>
                <a:effectLst/>
                <a:latin typeface="Open Sans"/>
                <a:ea typeface="Calibri" panose="020F0502020204030204" pitchFamily="34" charset="0"/>
                <a:cs typeface="Times New Roman" panose="02020603050405020304" pitchFamily="18" charset="0"/>
              </a:rPr>
              <a:t>‘I don’t know what you’re talking about,’ (Charlie)</a:t>
            </a:r>
            <a:r>
              <a:rPr lang="en-GB" sz="3200" b="1" dirty="0">
                <a:effectLst/>
                <a:latin typeface="Open Sans"/>
                <a:ea typeface="Calibri" panose="020F0502020204030204" pitchFamily="34" charset="0"/>
                <a:cs typeface="Times New Roman" panose="02020603050405020304" pitchFamily="18" charset="0"/>
              </a:rPr>
              <a:t> He replied. </a:t>
            </a:r>
            <a:endParaRPr lang="en-GB" sz="32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191992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83087"/>
            <a:ext cx="7504386" cy="4111575"/>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sng"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Times New Roman" panose="02020603050405020304" pitchFamily="18" charset="0"/>
              </a:rPr>
              <a:t>All: </a:t>
            </a: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p:txBody>
      </p:sp>
      <p:pic>
        <p:nvPicPr>
          <p:cNvPr id="3" name="Picture 2" descr="Jesus In Heaven Clipart #1"/>
          <p:cNvPicPr/>
          <p:nvPr/>
        </p:nvPicPr>
        <p:blipFill>
          <a:blip r:embed="rId2">
            <a:extLst>
              <a:ext uri="{28A0092B-C50C-407E-A947-70E740481C1C}">
                <a14:useLocalDpi xmlns:a14="http://schemas.microsoft.com/office/drawing/2010/main" val="0"/>
              </a:ext>
            </a:extLst>
          </a:blip>
          <a:srcRect/>
          <a:stretch>
            <a:fillRect/>
          </a:stretch>
        </p:blipFill>
        <p:spPr bwMode="auto">
          <a:xfrm>
            <a:off x="8434552" y="445321"/>
            <a:ext cx="3125426" cy="6270789"/>
          </a:xfrm>
          <a:prstGeom prst="rect">
            <a:avLst/>
          </a:prstGeom>
          <a:noFill/>
          <a:ln>
            <a:noFill/>
          </a:ln>
        </p:spPr>
      </p:pic>
    </p:spTree>
    <p:extLst>
      <p:ext uri="{BB962C8B-B14F-4D97-AF65-F5344CB8AC3E}">
        <p14:creationId xmlns:p14="http://schemas.microsoft.com/office/powerpoint/2010/main" val="25565066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media.freebibleimages.org/stories/FB_Gethsemane_Peter/overview-thumbnails/021-gethsemane-peter.jpg?1538658837">
            <a:hlinkClick r:id="rId2" tooltip="&quot;Later, out by the gate, another girl noticed Him and said to those standing around, ‘This man was with Jesus.’Again Peter denied it, this time with an oath. ‘I don’t even know the man,’ he said. – Slide 21&quot;"/>
          </p:cNvPr>
          <p:cNvPicPr/>
          <p:nvPr/>
        </p:nvPicPr>
        <p:blipFill>
          <a:blip r:embed="rId3">
            <a:extLst>
              <a:ext uri="{28A0092B-C50C-407E-A947-70E740481C1C}">
                <a14:useLocalDpi xmlns:a14="http://schemas.microsoft.com/office/drawing/2010/main" val="0"/>
              </a:ext>
            </a:extLst>
          </a:blip>
          <a:srcRect/>
          <a:stretch>
            <a:fillRect/>
          </a:stretch>
        </p:blipFill>
        <p:spPr bwMode="auto">
          <a:xfrm>
            <a:off x="2270234" y="216775"/>
            <a:ext cx="6046076" cy="4173383"/>
          </a:xfrm>
          <a:prstGeom prst="rect">
            <a:avLst/>
          </a:prstGeom>
          <a:noFill/>
          <a:ln>
            <a:noFill/>
          </a:ln>
        </p:spPr>
      </p:pic>
      <p:sp>
        <p:nvSpPr>
          <p:cNvPr id="4" name="Rectangle 3"/>
          <p:cNvSpPr/>
          <p:nvPr/>
        </p:nvSpPr>
        <p:spPr>
          <a:xfrm>
            <a:off x="189186" y="4390159"/>
            <a:ext cx="11682248" cy="2062103"/>
          </a:xfrm>
          <a:prstGeom prst="rect">
            <a:avLst/>
          </a:prstGeom>
        </p:spPr>
        <p:txBody>
          <a:bodyPr wrap="square">
            <a:spAutoFit/>
          </a:bodyPr>
          <a:lstStyle/>
          <a:p>
            <a:r>
              <a:rPr lang="en-GB" sz="3200" b="1" u="sng" dirty="0">
                <a:solidFill>
                  <a:srgbClr val="0070C0"/>
                </a:solidFill>
                <a:latin typeface="Open Sans"/>
                <a:ea typeface="Calibri" panose="020F0502020204030204" pitchFamily="34" charset="0"/>
                <a:cs typeface="Times New Roman" panose="02020603050405020304" pitchFamily="18" charset="0"/>
              </a:rPr>
              <a:t>Taylor</a:t>
            </a:r>
            <a:r>
              <a:rPr lang="en-GB" sz="3200" b="1" u="sng" dirty="0">
                <a:solidFill>
                  <a:srgbClr val="0070C0"/>
                </a:solidFill>
                <a:effectLst/>
                <a:latin typeface="Open Sans"/>
                <a:ea typeface="Calibri" panose="020F0502020204030204" pitchFamily="34" charset="0"/>
                <a:cs typeface="Times New Roman" panose="02020603050405020304" pitchFamily="18" charset="0"/>
              </a:rPr>
              <a:t>: </a:t>
            </a:r>
            <a:r>
              <a:rPr lang="en-GB" sz="3200" b="1" dirty="0">
                <a:effectLst/>
                <a:latin typeface="Open Sans"/>
                <a:ea typeface="Calibri" panose="020F0502020204030204" pitchFamily="34" charset="0"/>
                <a:cs typeface="Times New Roman" panose="02020603050405020304" pitchFamily="18" charset="0"/>
              </a:rPr>
              <a:t>Later, out by the gate, another girl noticed Him and said to those standing around, </a:t>
            </a:r>
            <a:r>
              <a:rPr lang="en-GB" sz="3200" b="1" dirty="0">
                <a:solidFill>
                  <a:srgbClr val="C00000"/>
                </a:solidFill>
                <a:effectLst/>
                <a:latin typeface="Open Sans"/>
                <a:ea typeface="Calibri" panose="020F0502020204030204" pitchFamily="34" charset="0"/>
                <a:cs typeface="Times New Roman" panose="02020603050405020304" pitchFamily="18" charset="0"/>
              </a:rPr>
              <a:t>‘This man was with Jesus.’(Sara Rose) </a:t>
            </a:r>
            <a:r>
              <a:rPr lang="en-GB" sz="3200" b="1" dirty="0">
                <a:effectLst/>
                <a:latin typeface="Open Sans"/>
                <a:ea typeface="Calibri" panose="020F0502020204030204" pitchFamily="34" charset="0"/>
                <a:cs typeface="Times New Roman" panose="02020603050405020304" pitchFamily="18" charset="0"/>
              </a:rPr>
              <a:t>Again Peter denied it, this time with an oath. </a:t>
            </a:r>
            <a:r>
              <a:rPr lang="en-GB" sz="3200" b="1" dirty="0">
                <a:solidFill>
                  <a:srgbClr val="0070C0"/>
                </a:solidFill>
                <a:effectLst/>
                <a:latin typeface="Open Sans"/>
                <a:ea typeface="Calibri" panose="020F0502020204030204" pitchFamily="34" charset="0"/>
                <a:cs typeface="Times New Roman" panose="02020603050405020304" pitchFamily="18" charset="0"/>
              </a:rPr>
              <a:t>‘I don’t even know the man,’ </a:t>
            </a:r>
            <a:r>
              <a:rPr lang="en-GB" sz="3200" b="1" dirty="0">
                <a:solidFill>
                  <a:srgbClr val="0070C0"/>
                </a:solidFill>
                <a:latin typeface="Open Sans"/>
                <a:ea typeface="Calibri" panose="020F0502020204030204" pitchFamily="34" charset="0"/>
                <a:cs typeface="Times New Roman" panose="02020603050405020304" pitchFamily="18" charset="0"/>
              </a:rPr>
              <a:t>Charlie</a:t>
            </a:r>
            <a:endParaRPr lang="en-GB" sz="3200" b="1" dirty="0"/>
          </a:p>
        </p:txBody>
      </p:sp>
    </p:spTree>
    <p:extLst>
      <p:ext uri="{BB962C8B-B14F-4D97-AF65-F5344CB8AC3E}">
        <p14:creationId xmlns:p14="http://schemas.microsoft.com/office/powerpoint/2010/main" val="3901858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83087"/>
            <a:ext cx="7504386" cy="4111575"/>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sng"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Times New Roman" panose="02020603050405020304" pitchFamily="18" charset="0"/>
              </a:rPr>
              <a:t>All: </a:t>
            </a: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p:txBody>
      </p:sp>
      <p:pic>
        <p:nvPicPr>
          <p:cNvPr id="3" name="Picture 2" descr="Jesus In Heaven Clipart #1"/>
          <p:cNvPicPr/>
          <p:nvPr/>
        </p:nvPicPr>
        <p:blipFill>
          <a:blip r:embed="rId2">
            <a:extLst>
              <a:ext uri="{28A0092B-C50C-407E-A947-70E740481C1C}">
                <a14:useLocalDpi xmlns:a14="http://schemas.microsoft.com/office/drawing/2010/main" val="0"/>
              </a:ext>
            </a:extLst>
          </a:blip>
          <a:srcRect/>
          <a:stretch>
            <a:fillRect/>
          </a:stretch>
        </p:blipFill>
        <p:spPr bwMode="auto">
          <a:xfrm>
            <a:off x="8434552" y="445321"/>
            <a:ext cx="3125426" cy="6270789"/>
          </a:xfrm>
          <a:prstGeom prst="rect">
            <a:avLst/>
          </a:prstGeom>
          <a:noFill/>
          <a:ln>
            <a:noFill/>
          </a:ln>
        </p:spPr>
      </p:pic>
    </p:spTree>
    <p:extLst>
      <p:ext uri="{BB962C8B-B14F-4D97-AF65-F5344CB8AC3E}">
        <p14:creationId xmlns:p14="http://schemas.microsoft.com/office/powerpoint/2010/main" val="37041397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media.freebibleimages.org/stories/FB_Gethsemane_Peter/overview-thumbnails/022-gethsemane-peter.jpg?1538658837">
            <a:hlinkClick r:id="rId2" tooltip="&quot;Men who had been standing there came over to Peter and said, ‘We know you are one of His disciples, for we can tell by your Galilean accent.’ Peter began to curse and swear. ‘I don’t even know the man,’ he said. Immediately the cock crowed. – Slide 22&quot;"/>
          </p:cNvPr>
          <p:cNvPicPr/>
          <p:nvPr/>
        </p:nvPicPr>
        <p:blipFill>
          <a:blip r:embed="rId3">
            <a:extLst>
              <a:ext uri="{28A0092B-C50C-407E-A947-70E740481C1C}">
                <a14:useLocalDpi xmlns:a14="http://schemas.microsoft.com/office/drawing/2010/main" val="0"/>
              </a:ext>
            </a:extLst>
          </a:blip>
          <a:srcRect/>
          <a:stretch>
            <a:fillRect/>
          </a:stretch>
        </p:blipFill>
        <p:spPr bwMode="auto">
          <a:xfrm>
            <a:off x="2538248" y="153714"/>
            <a:ext cx="5481145" cy="4131584"/>
          </a:xfrm>
          <a:prstGeom prst="rect">
            <a:avLst/>
          </a:prstGeom>
          <a:noFill/>
          <a:ln>
            <a:noFill/>
          </a:ln>
        </p:spPr>
      </p:pic>
      <p:sp>
        <p:nvSpPr>
          <p:cNvPr id="3" name="Rectangle 2"/>
          <p:cNvSpPr/>
          <p:nvPr/>
        </p:nvSpPr>
        <p:spPr>
          <a:xfrm>
            <a:off x="126124" y="4285298"/>
            <a:ext cx="11603421" cy="2727029"/>
          </a:xfrm>
          <a:prstGeom prst="rect">
            <a:avLst/>
          </a:prstGeom>
        </p:spPr>
        <p:txBody>
          <a:bodyPr wrap="square">
            <a:spAutoFit/>
          </a:bodyPr>
          <a:lstStyle/>
          <a:p>
            <a:pPr>
              <a:lnSpc>
                <a:spcPct val="107000"/>
              </a:lnSpc>
              <a:spcAft>
                <a:spcPts val="0"/>
              </a:spcAft>
            </a:pPr>
            <a:r>
              <a:rPr lang="en-GB" sz="3200" b="1" u="sng" dirty="0">
                <a:solidFill>
                  <a:srgbClr val="0070C0"/>
                </a:solidFill>
                <a:latin typeface="Open Sans"/>
                <a:ea typeface="Calibri" panose="020F0502020204030204" pitchFamily="34" charset="0"/>
                <a:cs typeface="Times New Roman" panose="02020603050405020304" pitchFamily="18" charset="0"/>
              </a:rPr>
              <a:t>Nancy: </a:t>
            </a:r>
            <a:r>
              <a:rPr lang="en-GB" sz="3200" b="1" dirty="0">
                <a:effectLst/>
                <a:latin typeface="Open Sans"/>
                <a:ea typeface="Calibri" panose="020F0502020204030204" pitchFamily="34" charset="0"/>
                <a:cs typeface="Times New Roman" panose="02020603050405020304" pitchFamily="18" charset="0"/>
              </a:rPr>
              <a:t>Men who had been standing there came over to Peter and said, </a:t>
            </a:r>
            <a:r>
              <a:rPr lang="en-GB" sz="3200" b="1" dirty="0">
                <a:solidFill>
                  <a:srgbClr val="0070C0"/>
                </a:solidFill>
                <a:effectLst/>
                <a:latin typeface="Open Sans"/>
                <a:ea typeface="Calibri" panose="020F0502020204030204" pitchFamily="34" charset="0"/>
                <a:cs typeface="Times New Roman" panose="02020603050405020304" pitchFamily="18" charset="0"/>
              </a:rPr>
              <a:t>‘We know you are one of His disciples, for we can tell by your Galilean accent.’ (Stanley and Jonas) </a:t>
            </a:r>
            <a:r>
              <a:rPr lang="en-GB" sz="3200" b="1" dirty="0">
                <a:effectLst/>
                <a:latin typeface="Open Sans"/>
                <a:ea typeface="Calibri" panose="020F0502020204030204" pitchFamily="34" charset="0"/>
                <a:cs typeface="Times New Roman" panose="02020603050405020304" pitchFamily="18" charset="0"/>
              </a:rPr>
              <a:t>Peter began to curse and swear. </a:t>
            </a:r>
            <a:r>
              <a:rPr lang="en-GB" sz="3200" b="1" dirty="0">
                <a:solidFill>
                  <a:srgbClr val="FF0000"/>
                </a:solidFill>
                <a:effectLst/>
                <a:latin typeface="Open Sans"/>
                <a:ea typeface="Calibri" panose="020F0502020204030204" pitchFamily="34" charset="0"/>
                <a:cs typeface="Times New Roman" panose="02020603050405020304" pitchFamily="18" charset="0"/>
              </a:rPr>
              <a:t>‘I don’t even know the man,’</a:t>
            </a:r>
            <a:r>
              <a:rPr lang="en-GB" sz="3200" b="1" dirty="0">
                <a:effectLst/>
                <a:latin typeface="Open Sans"/>
                <a:ea typeface="Calibri" panose="020F0502020204030204" pitchFamily="34" charset="0"/>
                <a:cs typeface="Times New Roman" panose="02020603050405020304" pitchFamily="18" charset="0"/>
              </a:rPr>
              <a:t> he said. </a:t>
            </a:r>
            <a:r>
              <a:rPr lang="en-GB" sz="3200" b="1" u="sng" dirty="0">
                <a:solidFill>
                  <a:srgbClr val="00B0F0"/>
                </a:solidFill>
                <a:effectLst/>
                <a:latin typeface="Open Sans"/>
                <a:ea typeface="Calibri" panose="020F0502020204030204" pitchFamily="34" charset="0"/>
                <a:cs typeface="Times New Roman" panose="02020603050405020304" pitchFamily="18" charset="0"/>
              </a:rPr>
              <a:t>Nancy: </a:t>
            </a:r>
            <a:r>
              <a:rPr lang="en-GB" sz="3200" b="1" dirty="0">
                <a:effectLst/>
                <a:latin typeface="Open Sans"/>
                <a:ea typeface="Calibri" panose="020F0502020204030204" pitchFamily="34" charset="0"/>
                <a:cs typeface="Times New Roman" panose="02020603050405020304" pitchFamily="18" charset="0"/>
              </a:rPr>
              <a:t>Immediately the cock crowed</a:t>
            </a:r>
            <a:r>
              <a:rPr lang="en-GB" sz="2400" dirty="0">
                <a:solidFill>
                  <a:srgbClr val="FF0000"/>
                </a:solidFill>
                <a:effectLst/>
                <a:latin typeface="Open Sans"/>
                <a:ea typeface="Calibri" panose="020F0502020204030204" pitchFamily="34" charset="0"/>
                <a:cs typeface="Times New Roman" panose="02020603050405020304" pitchFamily="18" charset="0"/>
              </a:rPr>
              <a:t>.</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862522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83087"/>
            <a:ext cx="7504386" cy="4111575"/>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sng"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Times New Roman" panose="02020603050405020304" pitchFamily="18" charset="0"/>
              </a:rPr>
              <a:t>All: </a:t>
            </a: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p:txBody>
      </p:sp>
      <p:pic>
        <p:nvPicPr>
          <p:cNvPr id="3" name="Picture 2" descr="Jesus In Heaven Clipart #1"/>
          <p:cNvPicPr/>
          <p:nvPr/>
        </p:nvPicPr>
        <p:blipFill>
          <a:blip r:embed="rId2">
            <a:extLst>
              <a:ext uri="{28A0092B-C50C-407E-A947-70E740481C1C}">
                <a14:useLocalDpi xmlns:a14="http://schemas.microsoft.com/office/drawing/2010/main" val="0"/>
              </a:ext>
            </a:extLst>
          </a:blip>
          <a:srcRect/>
          <a:stretch>
            <a:fillRect/>
          </a:stretch>
        </p:blipFill>
        <p:spPr bwMode="auto">
          <a:xfrm>
            <a:off x="8434552" y="445321"/>
            <a:ext cx="3125426" cy="6270789"/>
          </a:xfrm>
          <a:prstGeom prst="rect">
            <a:avLst/>
          </a:prstGeom>
          <a:noFill/>
          <a:ln>
            <a:noFill/>
          </a:ln>
        </p:spPr>
      </p:pic>
    </p:spTree>
    <p:extLst>
      <p:ext uri="{BB962C8B-B14F-4D97-AF65-F5344CB8AC3E}">
        <p14:creationId xmlns:p14="http://schemas.microsoft.com/office/powerpoint/2010/main" val="25829990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media.freebibleimages.org/stories/FB_Gethsemane_Peter/overview-thumbnails/023-gethsemane-peter.jpg?1538658837">
            <a:hlinkClick r:id="rId2" tooltip="&quot;Jesus turned round and looked at Peter. Peter remembered what Jesus had said earlier, ‘Before the cock crows, you will deny me three times.’ – Slide 23&quot;"/>
          </p:cNvPr>
          <p:cNvPicPr/>
          <p:nvPr/>
        </p:nvPicPr>
        <p:blipFill>
          <a:blip r:embed="rId3">
            <a:extLst>
              <a:ext uri="{28A0092B-C50C-407E-A947-70E740481C1C}">
                <a14:useLocalDpi xmlns:a14="http://schemas.microsoft.com/office/drawing/2010/main" val="0"/>
              </a:ext>
            </a:extLst>
          </a:blip>
          <a:srcRect/>
          <a:stretch>
            <a:fillRect/>
          </a:stretch>
        </p:blipFill>
        <p:spPr bwMode="auto">
          <a:xfrm>
            <a:off x="2349064" y="169478"/>
            <a:ext cx="5843752" cy="4702066"/>
          </a:xfrm>
          <a:prstGeom prst="rect">
            <a:avLst/>
          </a:prstGeom>
          <a:noFill/>
          <a:ln>
            <a:noFill/>
          </a:ln>
        </p:spPr>
      </p:pic>
      <p:sp>
        <p:nvSpPr>
          <p:cNvPr id="3" name="Rectangle 2"/>
          <p:cNvSpPr/>
          <p:nvPr/>
        </p:nvSpPr>
        <p:spPr>
          <a:xfrm>
            <a:off x="536028" y="4871544"/>
            <a:ext cx="10846676" cy="1673150"/>
          </a:xfrm>
          <a:prstGeom prst="rect">
            <a:avLst/>
          </a:prstGeom>
        </p:spPr>
        <p:txBody>
          <a:bodyPr wrap="square">
            <a:spAutoFit/>
          </a:bodyPr>
          <a:lstStyle/>
          <a:p>
            <a:pPr algn="ctr">
              <a:lnSpc>
                <a:spcPct val="107000"/>
              </a:lnSpc>
              <a:spcAft>
                <a:spcPts val="800"/>
              </a:spcAft>
            </a:pPr>
            <a:r>
              <a:rPr lang="en-GB" sz="3200" b="1" u="sng" dirty="0">
                <a:solidFill>
                  <a:srgbClr val="0070C0"/>
                </a:solidFill>
                <a:latin typeface="Open Sans"/>
                <a:ea typeface="Times New Roman" panose="02020603050405020304" pitchFamily="18" charset="0"/>
                <a:cs typeface="Times New Roman" panose="02020603050405020304" pitchFamily="18" charset="0"/>
              </a:rPr>
              <a:t>Francisco: </a:t>
            </a:r>
            <a:r>
              <a:rPr lang="en-GB" sz="3200" b="1" dirty="0">
                <a:effectLst/>
                <a:latin typeface="Open Sans"/>
                <a:ea typeface="Times New Roman" panose="02020603050405020304" pitchFamily="18" charset="0"/>
                <a:cs typeface="Times New Roman" panose="02020603050405020304" pitchFamily="18" charset="0"/>
              </a:rPr>
              <a:t>Jesus turned round and looked at Peter. Peter remembered what Jesus had said earlier, </a:t>
            </a:r>
            <a:r>
              <a:rPr lang="en-GB" sz="3200" b="1" dirty="0">
                <a:solidFill>
                  <a:srgbClr val="FF0000"/>
                </a:solidFill>
                <a:effectLst/>
                <a:latin typeface="Open Sans"/>
                <a:ea typeface="Times New Roman" panose="02020603050405020304" pitchFamily="18" charset="0"/>
                <a:cs typeface="Times New Roman" panose="02020603050405020304" pitchFamily="18" charset="0"/>
              </a:rPr>
              <a:t>‘Before the cock crows, you will deny me three times.’ (</a:t>
            </a:r>
            <a:r>
              <a:rPr lang="en-GB" sz="3200" b="1" dirty="0" err="1">
                <a:solidFill>
                  <a:srgbClr val="FF0000"/>
                </a:solidFill>
                <a:effectLst/>
                <a:latin typeface="Open Sans"/>
                <a:ea typeface="Times New Roman" panose="02020603050405020304" pitchFamily="18" charset="0"/>
                <a:cs typeface="Times New Roman" panose="02020603050405020304" pitchFamily="18" charset="0"/>
              </a:rPr>
              <a:t>Mahin</a:t>
            </a:r>
            <a:r>
              <a:rPr lang="en-GB" sz="3200" b="1" dirty="0">
                <a:solidFill>
                  <a:srgbClr val="FF0000"/>
                </a:solidFill>
                <a:effectLst/>
                <a:latin typeface="Open Sans"/>
                <a:ea typeface="Times New Roman" panose="02020603050405020304" pitchFamily="18" charset="0"/>
                <a:cs typeface="Times New Roman" panose="02020603050405020304" pitchFamily="18" charset="0"/>
              </a:rPr>
              <a:t>)</a:t>
            </a:r>
            <a:endParaRPr lang="en-GB" sz="32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534262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83087"/>
            <a:ext cx="7504386" cy="4111575"/>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sng"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Times New Roman" panose="02020603050405020304" pitchFamily="18" charset="0"/>
              </a:rPr>
              <a:t>All: </a:t>
            </a: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p:txBody>
      </p:sp>
      <p:pic>
        <p:nvPicPr>
          <p:cNvPr id="3" name="Picture 2" descr="Jesus In Heaven Clipart #1"/>
          <p:cNvPicPr/>
          <p:nvPr/>
        </p:nvPicPr>
        <p:blipFill>
          <a:blip r:embed="rId2">
            <a:extLst>
              <a:ext uri="{28A0092B-C50C-407E-A947-70E740481C1C}">
                <a14:useLocalDpi xmlns:a14="http://schemas.microsoft.com/office/drawing/2010/main" val="0"/>
              </a:ext>
            </a:extLst>
          </a:blip>
          <a:srcRect/>
          <a:stretch>
            <a:fillRect/>
          </a:stretch>
        </p:blipFill>
        <p:spPr bwMode="auto">
          <a:xfrm>
            <a:off x="8434552" y="445321"/>
            <a:ext cx="3125426" cy="6270789"/>
          </a:xfrm>
          <a:prstGeom prst="rect">
            <a:avLst/>
          </a:prstGeom>
          <a:noFill/>
          <a:ln>
            <a:noFill/>
          </a:ln>
        </p:spPr>
      </p:pic>
    </p:spTree>
    <p:extLst>
      <p:ext uri="{BB962C8B-B14F-4D97-AF65-F5344CB8AC3E}">
        <p14:creationId xmlns:p14="http://schemas.microsoft.com/office/powerpoint/2010/main" val="11081728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media.freebibleimages.org/stories/FB_Gethsemane_Peter/overview-thumbnails/024-gethsemane-peter.jpg?1538658838">
            <a:hlinkClick r:id="rId2" tooltip="&quot;Peter went away and cried bitterly. – Slide 24&quot;"/>
          </p:cNvPr>
          <p:cNvPicPr/>
          <p:nvPr/>
        </p:nvPicPr>
        <p:blipFill>
          <a:blip r:embed="rId3">
            <a:extLst>
              <a:ext uri="{28A0092B-C50C-407E-A947-70E740481C1C}">
                <a14:useLocalDpi xmlns:a14="http://schemas.microsoft.com/office/drawing/2010/main" val="0"/>
              </a:ext>
            </a:extLst>
          </a:blip>
          <a:srcRect/>
          <a:stretch>
            <a:fillRect/>
          </a:stretch>
        </p:blipFill>
        <p:spPr bwMode="auto">
          <a:xfrm>
            <a:off x="2995448" y="346841"/>
            <a:ext cx="5888421" cy="3253999"/>
          </a:xfrm>
          <a:prstGeom prst="rect">
            <a:avLst/>
          </a:prstGeom>
          <a:noFill/>
          <a:ln>
            <a:noFill/>
          </a:ln>
        </p:spPr>
      </p:pic>
      <p:sp>
        <p:nvSpPr>
          <p:cNvPr id="4" name="Rectangle 3"/>
          <p:cNvSpPr/>
          <p:nvPr/>
        </p:nvSpPr>
        <p:spPr>
          <a:xfrm>
            <a:off x="335280" y="3600841"/>
            <a:ext cx="11115040" cy="1796133"/>
          </a:xfrm>
          <a:prstGeom prst="rect">
            <a:avLst/>
          </a:prstGeom>
        </p:spPr>
        <p:txBody>
          <a:bodyPr wrap="square">
            <a:spAutoFit/>
          </a:bodyPr>
          <a:lstStyle/>
          <a:p>
            <a:pPr algn="ctr">
              <a:lnSpc>
                <a:spcPct val="107000"/>
              </a:lnSpc>
              <a:spcAft>
                <a:spcPts val="0"/>
              </a:spcAft>
            </a:pPr>
            <a:r>
              <a:rPr lang="en-GB" sz="4800" b="1" u="sng" dirty="0" err="1">
                <a:solidFill>
                  <a:srgbClr val="0070C0"/>
                </a:solidFill>
                <a:latin typeface="Open Sans"/>
                <a:ea typeface="Calibri" panose="020F0502020204030204" pitchFamily="34" charset="0"/>
                <a:cs typeface="Times New Roman" panose="02020603050405020304" pitchFamily="18" charset="0"/>
              </a:rPr>
              <a:t>Kaeban</a:t>
            </a:r>
            <a:r>
              <a:rPr lang="en-GB" sz="4800" b="1" u="sng" dirty="0">
                <a:solidFill>
                  <a:srgbClr val="0070C0"/>
                </a:solidFill>
                <a:effectLst/>
                <a:latin typeface="Open Sans"/>
                <a:ea typeface="Calibri" panose="020F0502020204030204" pitchFamily="34" charset="0"/>
                <a:cs typeface="Times New Roman" panose="02020603050405020304" pitchFamily="18" charset="0"/>
              </a:rPr>
              <a:t>: </a:t>
            </a:r>
            <a:r>
              <a:rPr lang="en-GB" sz="4800" b="1" dirty="0">
                <a:effectLst/>
                <a:latin typeface="Open Sans"/>
                <a:ea typeface="Calibri" panose="020F0502020204030204" pitchFamily="34" charset="0"/>
                <a:cs typeface="Times New Roman" panose="02020603050405020304" pitchFamily="18" charset="0"/>
              </a:rPr>
              <a:t>Peter went away and cried bitterly</a:t>
            </a:r>
            <a:r>
              <a:rPr lang="en-GB" sz="8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dirty="0">
                <a:effectLst/>
                <a:latin typeface="Open Sans"/>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471509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83087"/>
            <a:ext cx="7504386" cy="4111575"/>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sng"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Times New Roman" panose="02020603050405020304" pitchFamily="18" charset="0"/>
              </a:rPr>
              <a:t>All: </a:t>
            </a: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8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Jesus remember me when you come into your kingdom</a:t>
            </a:r>
          </a:p>
        </p:txBody>
      </p:sp>
      <p:pic>
        <p:nvPicPr>
          <p:cNvPr id="3" name="Picture 2" descr="Jesus In Heaven Clipart #1"/>
          <p:cNvPicPr/>
          <p:nvPr/>
        </p:nvPicPr>
        <p:blipFill>
          <a:blip r:embed="rId2">
            <a:extLst>
              <a:ext uri="{28A0092B-C50C-407E-A947-70E740481C1C}">
                <a14:useLocalDpi xmlns:a14="http://schemas.microsoft.com/office/drawing/2010/main" val="0"/>
              </a:ext>
            </a:extLst>
          </a:blip>
          <a:srcRect/>
          <a:stretch>
            <a:fillRect/>
          </a:stretch>
        </p:blipFill>
        <p:spPr bwMode="auto">
          <a:xfrm>
            <a:off x="8434552" y="445321"/>
            <a:ext cx="3125426" cy="6270789"/>
          </a:xfrm>
          <a:prstGeom prst="rect">
            <a:avLst/>
          </a:prstGeom>
          <a:noFill/>
          <a:ln>
            <a:noFill/>
          </a:ln>
        </p:spPr>
      </p:pic>
    </p:spTree>
    <p:extLst>
      <p:ext uri="{BB962C8B-B14F-4D97-AF65-F5344CB8AC3E}">
        <p14:creationId xmlns:p14="http://schemas.microsoft.com/office/powerpoint/2010/main" val="1602450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576</TotalTime>
  <Words>661</Words>
  <Application>Microsoft Office PowerPoint</Application>
  <PresentationFormat>Custom</PresentationFormat>
  <Paragraphs>47</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The City of Cardiff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 houston</dc:creator>
  <cp:lastModifiedBy>Dawn</cp:lastModifiedBy>
  <cp:revision>20</cp:revision>
  <cp:lastPrinted>2023-03-20T16:23:37Z</cp:lastPrinted>
  <dcterms:created xsi:type="dcterms:W3CDTF">2019-04-08T08:19:58Z</dcterms:created>
  <dcterms:modified xsi:type="dcterms:W3CDTF">2023-03-20T18:32:48Z</dcterms:modified>
</cp:coreProperties>
</file>