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8192D-F561-7419-4949-006C7F350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5E0298-560E-6038-C29F-2E6C93E7E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F026B-5A52-E9D6-A84F-420B999D7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A6749-AFD3-FAE8-62C5-D5B1C8C0A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33CDC-8F43-1756-FB39-91D5F4CB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96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DFCC2-9789-FE16-AC69-7371ECBB0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2A2DAC-3E93-8D48-897F-396296563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4F59D-D429-6C93-B8F1-E4C771B5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34FD9-8D59-587A-4BAA-51A0F088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40CC6-CF87-0541-30FB-FED8F123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35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F6680B-76A6-2EC8-36ED-6B3FFFC9B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89EA3F-2EB0-5328-7C5D-E6C432351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7B471-2020-F1AE-87E1-917A6416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59A23-3BC0-F9C2-2716-6AF72AD0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EFC23-C4E5-D280-AEE2-38E839E32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7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9F5A-E4FA-3B2F-31A8-1C4011B0E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EE676-9FFA-A16B-CB2F-C9216220D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C45AE-1659-6F03-C1B2-99BF3223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744F5-B201-277F-55AB-68D63A0F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4AFA9-6DA3-F769-289B-6037F7FA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0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C550A-4A3F-BEBD-5402-517C352A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CB988B-EECB-916C-9470-06DCFA294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6E1B9-D790-111F-C5CA-5CE38F06D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1195A-0DAD-DE06-4B15-6AAAFA8A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35AAE-8E3D-B05B-CF53-B2CABEEEA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A81-3599-AC94-B38A-483DFA06B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2AF83-8C85-1DA2-7727-F18D4893A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B9818-3964-5B6B-A183-51129CC7C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55730-AB27-82E6-7EDF-11D966B0F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88DE9-FCB8-004D-9C4F-8A2CB965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31823-26DA-E966-33C0-0EE27C0C4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9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2BD99-D103-4217-7CA0-EE719F37E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56E89-255C-9A7C-4D71-E00FFFD47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E660D7-814F-4C3C-1CED-AC94A73E1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95E01-2DC9-0111-4EA6-E528731D8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FFBF30-44CB-5A56-85A6-9C7AA9CD0F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BDCF26-C863-0905-1CC3-DE48102CE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F88F96-A792-4755-7AE8-B294C3DC7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70E83-A32A-3AE2-C457-A25356BCB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59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15B4-1842-E183-6E57-040E35A0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C29A82-3DB7-8269-FD04-2E0F70438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27B23-573C-5478-ADEE-3996FA260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D277D-E49A-D12A-8CFA-FED339612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2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2AE270-E419-10B8-5A4D-4DC0EF1A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E3645B-C6BD-669A-F5DC-5F84EF9C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E2844-2C81-F619-9B4A-7AF1160D4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52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95E2F-90F1-0A51-C18C-3556CA863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8894C-B568-51DD-130A-CBF5E2E44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DBA08-8765-8AF4-CEE6-8629315FE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9DC67-3B04-0D42-8F36-E2BE85A00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AD38D-836F-9322-AEE0-F0B7F3ACB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8CBC0C-65D7-5ECB-B062-803A808C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13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90265-AEA1-B0B5-2053-39DA1541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A1910F-8C37-F6AA-F1A4-62B3D68E7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AEB64-CD0D-F0E0-1760-9C84D28A9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17BC5-9BBD-387F-07D3-5DD889C5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DA39E-189F-D2D9-9123-CA23AA46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90C15-7854-856B-1EC3-762A1ABCC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1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380127-6898-F98E-8BF4-E10CAEEE1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D1E8-C003-87E2-2659-653B2CCE6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671E9-7034-02CF-894B-04C47AA0A3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9058E-4364-49AE-8371-66266914F316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F34D6-9065-3845-F6E0-0950B36B7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80FE8-557D-DD66-871F-2FFD7AE3D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8DD24-917F-43C8-83E8-A2E05D582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62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FE90-B75C-0A62-93C5-F6E58CD7F5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Poems about Wales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B1C49-1276-5AC9-9F8E-4D97F029D2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65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EE9D-DFEA-282C-C594-3F82E50A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90717-A3A3-6D1F-725C-49E8D231F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E7971B-5595-128B-F90B-5326A4F83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932" y="0"/>
            <a:ext cx="65561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21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A8978-862B-C106-BF42-CC882120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7BE7E-493F-ED88-E210-CF716992D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F64796-3307-91ED-C33D-458154697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569" y="78467"/>
            <a:ext cx="4719171" cy="641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03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1126A4-AFA9-AB36-C645-2EA1D785FBAD}"/>
              </a:ext>
            </a:extLst>
          </p:cNvPr>
          <p:cNvSpPr txBox="1"/>
          <p:nvPr/>
        </p:nvSpPr>
        <p:spPr>
          <a:xfrm>
            <a:off x="3049361" y="58847"/>
            <a:ext cx="609872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 Welsh Rugby</a:t>
            </a:r>
          </a:p>
          <a:p>
            <a:pPr algn="l"/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 Welsh have feelings about rugby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No other Nation can describe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They sing all their rugby songs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To keep the game alive.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We hate to lose at rugby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And cannot stand defeat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Their songs are sang much louder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As they stand out of their seats.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 Millennium Stadium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Is their National rugby ground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You need to see a Welsh rugby match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To enjoy the immense sound.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 Three Feathers as a logo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Sits right above Welsh hearts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They sing their National Anthem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Before the Rugby starts.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So come on the Welsh rugby teams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Play the game like a proper side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Because the Nation is behind you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So play the game with pride.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0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/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40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5E5434-90A8-00F3-09FC-8D4797EB54CA}"/>
              </a:ext>
            </a:extLst>
          </p:cNvPr>
          <p:cNvSpPr txBox="1"/>
          <p:nvPr/>
        </p:nvSpPr>
        <p:spPr>
          <a:xfrm>
            <a:off x="3049361" y="751344"/>
            <a:ext cx="609872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Welsh Daffodils</a:t>
            </a:r>
          </a:p>
          <a:p>
            <a:pPr algn="l"/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As you walk along the valley floor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And along the valleys hills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You will see the blooming flowers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Of the great Welsh daffodils.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They stand so tall on big long stalks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So proud to be called Welsh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 yellow petals so vibrant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Which are looking full of health.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The trumpet opens fully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To take in the fresh Welsh air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Used to represent St David's Day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And to uplift all those in care.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To go with them God made a place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Full of green mountains and the vales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And the daffodils proudly stand today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" panose="020B0604020202020204" pitchFamily="34" charset="0"/>
              </a:rPr>
              <a:t>As a symbol for our Wales.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12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4891FC-F669-C8F9-3C3D-412552C314A5}"/>
              </a:ext>
            </a:extLst>
          </p:cNvPr>
          <p:cNvSpPr txBox="1"/>
          <p:nvPr/>
        </p:nvSpPr>
        <p:spPr>
          <a:xfrm>
            <a:off x="3049361" y="1582341"/>
            <a:ext cx="60987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The Valleys</a:t>
            </a:r>
          </a:p>
          <a:p>
            <a:pPr algn="l"/>
            <a:endParaRPr lang="en-GB" b="1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What we love about the </a:t>
            </a:r>
            <a:r>
              <a:rPr lang="en-GB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welsh</a:t>
            </a:r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valleys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The trees that line the hillsides,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Follow the contours of the land,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From the giant </a:t>
            </a:r>
            <a:r>
              <a:rPr lang="en-GB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Breacon</a:t>
            </a:r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Beacon peaks,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To the Porthcawl seaside sands.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Some hillsides are manmade thou,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Left over coal put into mounds,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But nature has taken over now,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Since mining has stopped underground.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Some fields are used for food crops,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When others just for grazing,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And what we love about the </a:t>
            </a:r>
            <a:r>
              <a:rPr lang="en-GB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welsh</a:t>
            </a:r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valleys most,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The sights are always amazing.</a:t>
            </a:r>
            <a:endParaRPr lang="en-GB" b="0" i="0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317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681E74-EAA2-350A-B6AE-3A3A42A1CAA4}"/>
              </a:ext>
            </a:extLst>
          </p:cNvPr>
          <p:cNvSpPr txBox="1"/>
          <p:nvPr/>
        </p:nvSpPr>
        <p:spPr>
          <a:xfrm>
            <a:off x="3049361" y="1028343"/>
            <a:ext cx="609872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Beautiful valleys</a:t>
            </a:r>
          </a:p>
          <a:p>
            <a:pPr algn="l"/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The </a:t>
            </a:r>
            <a:r>
              <a:rPr lang="en-GB" b="1" dirty="0">
                <a:solidFill>
                  <a:srgbClr val="009999"/>
                </a:solidFill>
                <a:latin typeface="arial,helvetica,sans-serif"/>
              </a:rPr>
              <a:t>W</a:t>
            </a:r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elsh valleys are so beautiful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Many different shades of green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For many miles on mountain tops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The fir trees can be seen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The birch trees in the summer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The grass to feed the sheep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The stingy nettles and the ferns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In the ridges which are deep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The </a:t>
            </a:r>
            <a:r>
              <a:rPr lang="en-GB" b="1" dirty="0">
                <a:solidFill>
                  <a:srgbClr val="009999"/>
                </a:solidFill>
                <a:latin typeface="arial,helvetica,sans-serif"/>
              </a:rPr>
              <a:t>W</a:t>
            </a:r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elsh valleys are so beautiful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But all is not what it seems at all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Some mountains as regenerated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Old tips of yesteryears coal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You need to see the scenery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To see the beauty here in Wales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Beauty is not just in the Beacons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GB" b="1" i="0" dirty="0">
                <a:solidFill>
                  <a:srgbClr val="009999"/>
                </a:solidFill>
                <a:effectLst/>
                <a:latin typeface="arial,helvetica,sans-serif"/>
              </a:rPr>
              <a:t>It's in the valleys and the vales</a:t>
            </a:r>
            <a:endParaRPr lang="en-GB" b="0" i="0" dirty="0">
              <a:solidFill>
                <a:srgbClr val="009999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75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421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arial,helvetica,sans-serif</vt:lpstr>
      <vt:lpstr>Calibri</vt:lpstr>
      <vt:lpstr>Calibri Light</vt:lpstr>
      <vt:lpstr>Office Theme</vt:lpstr>
      <vt:lpstr>Poems about Wales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Poems about Wales</dc:title>
  <dc:creator>rzabaneh</dc:creator>
  <cp:lastModifiedBy>rzabaneh</cp:lastModifiedBy>
  <cp:revision>1</cp:revision>
  <dcterms:created xsi:type="dcterms:W3CDTF">2023-02-16T08:30:59Z</dcterms:created>
  <dcterms:modified xsi:type="dcterms:W3CDTF">2023-02-16T08:59:05Z</dcterms:modified>
</cp:coreProperties>
</file>